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5" r:id="rId2"/>
    <p:sldId id="258" r:id="rId3"/>
    <p:sldId id="286" r:id="rId4"/>
    <p:sldId id="287" r:id="rId5"/>
    <p:sldId id="288" r:id="rId6"/>
    <p:sldId id="295" r:id="rId7"/>
    <p:sldId id="294" r:id="rId8"/>
    <p:sldId id="296" r:id="rId9"/>
    <p:sldId id="289" r:id="rId10"/>
    <p:sldId id="297" r:id="rId11"/>
    <p:sldId id="290" r:id="rId12"/>
    <p:sldId id="298" r:id="rId13"/>
    <p:sldId id="291" r:id="rId14"/>
    <p:sldId id="300" r:id="rId15"/>
    <p:sldId id="299" r:id="rId16"/>
    <p:sldId id="292" r:id="rId17"/>
    <p:sldId id="293" r:id="rId18"/>
    <p:sldId id="280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925">
          <p15:clr>
            <a:srgbClr val="A4A3A4"/>
          </p15:clr>
        </p15:guide>
        <p15:guide id="3" orient="horz" pos="1056">
          <p15:clr>
            <a:srgbClr val="A4A3A4"/>
          </p15:clr>
        </p15:guide>
        <p15:guide id="4" orient="horz" pos="887">
          <p15:clr>
            <a:srgbClr val="A4A3A4"/>
          </p15:clr>
        </p15:guide>
        <p15:guide id="5" orient="horz" pos="2923">
          <p15:clr>
            <a:srgbClr val="A4A3A4"/>
          </p15:clr>
        </p15:guide>
        <p15:guide id="6" pos="2880">
          <p15:clr>
            <a:srgbClr val="A4A3A4"/>
          </p15:clr>
        </p15:guide>
        <p15:guide id="7" pos="284">
          <p15:clr>
            <a:srgbClr val="A4A3A4"/>
          </p15:clr>
        </p15:guide>
        <p15:guide id="8" pos="5475">
          <p15:clr>
            <a:srgbClr val="A4A3A4"/>
          </p15:clr>
        </p15:guide>
        <p15:guide id="9" pos="5122">
          <p15:clr>
            <a:srgbClr val="A4A3A4"/>
          </p15:clr>
        </p15:guide>
        <p15:guide id="10" pos="6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0000"/>
    <a:srgbClr val="40404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53" autoAdjust="0"/>
  </p:normalViewPr>
  <p:slideViewPr>
    <p:cSldViewPr snapToGrid="0" showGuides="1">
      <p:cViewPr varScale="1">
        <p:scale>
          <a:sx n="122" d="100"/>
          <a:sy n="122" d="100"/>
        </p:scale>
        <p:origin x="1293" y="60"/>
      </p:cViewPr>
      <p:guideLst>
        <p:guide orient="horz" pos="1620"/>
        <p:guide orient="horz" pos="925"/>
        <p:guide orient="horz" pos="1056"/>
        <p:guide orient="horz" pos="887"/>
        <p:guide orient="horz" pos="2923"/>
        <p:guide pos="2880"/>
        <p:guide pos="284"/>
        <p:guide pos="5475"/>
        <p:guide pos="5122"/>
        <p:guide pos="6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F343C-6C3F-453F-95B6-029B63188835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7F130-A705-4C2E-83DA-A9EBC33B7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01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1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97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42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87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43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8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1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69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6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8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8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3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9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4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07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10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7F130-A705-4C2E-83DA-A9EBC33B7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13174" r="1996" b="32493"/>
          <a:stretch/>
        </p:blipFill>
        <p:spPr>
          <a:xfrm>
            <a:off x="-17642" y="0"/>
            <a:ext cx="91616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 rot="16200000">
            <a:off x="3447610" y="-3465254"/>
            <a:ext cx="2231138" cy="916164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58000"/>
                </a:schemeClr>
              </a:gs>
              <a:gs pos="50000">
                <a:schemeClr val="bg1">
                  <a:alpha val="85000"/>
                </a:schemeClr>
              </a:gs>
              <a:gs pos="100000">
                <a:schemeClr val="bg1">
                  <a:alpha val="7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4460488" y="-890"/>
            <a:ext cx="4674690" cy="2232027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  <a:alpha val="0"/>
                </a:srgbClr>
              </a:gs>
              <a:gs pos="33000">
                <a:schemeClr val="bg1">
                  <a:alpha val="89000"/>
                </a:schemeClr>
              </a:gs>
              <a:gs pos="67000">
                <a:schemeClr val="bg1">
                  <a:alpha val="77000"/>
                </a:schemeClr>
              </a:gs>
              <a:gs pos="100000">
                <a:srgbClr val="800000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 rot="16200000">
            <a:off x="3117343" y="-886206"/>
            <a:ext cx="2912364" cy="9147047"/>
          </a:xfrm>
          <a:prstGeom prst="rect">
            <a:avLst/>
          </a:prstGeom>
          <a:solidFill>
            <a:srgbClr val="8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539781" y="748032"/>
            <a:ext cx="2580796" cy="1006977"/>
            <a:chOff x="3338513" y="2093913"/>
            <a:chExt cx="2457450" cy="958850"/>
          </a:xfrm>
          <a:solidFill>
            <a:srgbClr val="800000"/>
          </a:solidFill>
        </p:grpSpPr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086351" y="2522538"/>
              <a:ext cx="222250" cy="176213"/>
            </a:xfrm>
            <a:custGeom>
              <a:avLst/>
              <a:gdLst>
                <a:gd name="T0" fmla="*/ 197 w 421"/>
                <a:gd name="T1" fmla="*/ 204 h 335"/>
                <a:gd name="T2" fmla="*/ 180 w 421"/>
                <a:gd name="T3" fmla="*/ 218 h 335"/>
                <a:gd name="T4" fmla="*/ 176 w 421"/>
                <a:gd name="T5" fmla="*/ 240 h 335"/>
                <a:gd name="T6" fmla="*/ 187 w 421"/>
                <a:gd name="T7" fmla="*/ 261 h 335"/>
                <a:gd name="T8" fmla="*/ 189 w 421"/>
                <a:gd name="T9" fmla="*/ 263 h 335"/>
                <a:gd name="T10" fmla="*/ 212 w 421"/>
                <a:gd name="T11" fmla="*/ 266 h 335"/>
                <a:gd name="T12" fmla="*/ 255 w 421"/>
                <a:gd name="T13" fmla="*/ 261 h 335"/>
                <a:gd name="T14" fmla="*/ 277 w 421"/>
                <a:gd name="T15" fmla="*/ 257 h 335"/>
                <a:gd name="T16" fmla="*/ 278 w 421"/>
                <a:gd name="T17" fmla="*/ 257 h 335"/>
                <a:gd name="T18" fmla="*/ 279 w 421"/>
                <a:gd name="T19" fmla="*/ 256 h 335"/>
                <a:gd name="T20" fmla="*/ 281 w 421"/>
                <a:gd name="T21" fmla="*/ 256 h 335"/>
                <a:gd name="T22" fmla="*/ 282 w 421"/>
                <a:gd name="T23" fmla="*/ 256 h 335"/>
                <a:gd name="T24" fmla="*/ 286 w 421"/>
                <a:gd name="T25" fmla="*/ 254 h 335"/>
                <a:gd name="T26" fmla="*/ 284 w 421"/>
                <a:gd name="T27" fmla="*/ 254 h 335"/>
                <a:gd name="T28" fmla="*/ 260 w 421"/>
                <a:gd name="T29" fmla="*/ 239 h 335"/>
                <a:gd name="T30" fmla="*/ 236 w 421"/>
                <a:gd name="T31" fmla="*/ 216 h 335"/>
                <a:gd name="T32" fmla="*/ 220 w 421"/>
                <a:gd name="T33" fmla="*/ 207 h 335"/>
                <a:gd name="T34" fmla="*/ 217 w 421"/>
                <a:gd name="T35" fmla="*/ 205 h 335"/>
                <a:gd name="T36" fmla="*/ 214 w 421"/>
                <a:gd name="T37" fmla="*/ 205 h 335"/>
                <a:gd name="T38" fmla="*/ 212 w 421"/>
                <a:gd name="T39" fmla="*/ 204 h 335"/>
                <a:gd name="T40" fmla="*/ 0 w 421"/>
                <a:gd name="T41" fmla="*/ 0 h 335"/>
                <a:gd name="T42" fmla="*/ 77 w 421"/>
                <a:gd name="T43" fmla="*/ 28 h 335"/>
                <a:gd name="T44" fmla="*/ 144 w 421"/>
                <a:gd name="T45" fmla="*/ 70 h 335"/>
                <a:gd name="T46" fmla="*/ 203 w 421"/>
                <a:gd name="T47" fmla="*/ 122 h 335"/>
                <a:gd name="T48" fmla="*/ 261 w 421"/>
                <a:gd name="T49" fmla="*/ 173 h 335"/>
                <a:gd name="T50" fmla="*/ 320 w 421"/>
                <a:gd name="T51" fmla="*/ 215 h 335"/>
                <a:gd name="T52" fmla="*/ 384 w 421"/>
                <a:gd name="T53" fmla="*/ 242 h 335"/>
                <a:gd name="T54" fmla="*/ 414 w 421"/>
                <a:gd name="T55" fmla="*/ 264 h 335"/>
                <a:gd name="T56" fmla="*/ 381 w 421"/>
                <a:gd name="T57" fmla="*/ 294 h 335"/>
                <a:gd name="T58" fmla="*/ 332 w 421"/>
                <a:gd name="T59" fmla="*/ 314 h 335"/>
                <a:gd name="T60" fmla="*/ 271 w 421"/>
                <a:gd name="T61" fmla="*/ 326 h 335"/>
                <a:gd name="T62" fmla="*/ 207 w 421"/>
                <a:gd name="T63" fmla="*/ 332 h 335"/>
                <a:gd name="T64" fmla="*/ 147 w 421"/>
                <a:gd name="T65" fmla="*/ 335 h 335"/>
                <a:gd name="T66" fmla="*/ 97 w 421"/>
                <a:gd name="T67" fmla="*/ 335 h 335"/>
                <a:gd name="T68" fmla="*/ 107 w 421"/>
                <a:gd name="T69" fmla="*/ 329 h 335"/>
                <a:gd name="T70" fmla="*/ 151 w 421"/>
                <a:gd name="T71" fmla="*/ 321 h 335"/>
                <a:gd name="T72" fmla="*/ 182 w 421"/>
                <a:gd name="T73" fmla="*/ 306 h 335"/>
                <a:gd name="T74" fmla="*/ 139 w 421"/>
                <a:gd name="T75" fmla="*/ 304 h 335"/>
                <a:gd name="T76" fmla="*/ 114 w 421"/>
                <a:gd name="T77" fmla="*/ 283 h 335"/>
                <a:gd name="T78" fmla="*/ 101 w 421"/>
                <a:gd name="T79" fmla="*/ 252 h 335"/>
                <a:gd name="T80" fmla="*/ 96 w 421"/>
                <a:gd name="T81" fmla="*/ 214 h 335"/>
                <a:gd name="T82" fmla="*/ 96 w 421"/>
                <a:gd name="T83" fmla="*/ 176 h 335"/>
                <a:gd name="T84" fmla="*/ 96 w 421"/>
                <a:gd name="T85" fmla="*/ 142 h 335"/>
                <a:gd name="T86" fmla="*/ 93 w 421"/>
                <a:gd name="T87" fmla="*/ 121 h 335"/>
                <a:gd name="T88" fmla="*/ 84 w 421"/>
                <a:gd name="T89" fmla="*/ 93 h 335"/>
                <a:gd name="T90" fmla="*/ 70 w 421"/>
                <a:gd name="T91" fmla="*/ 59 h 335"/>
                <a:gd name="T92" fmla="*/ 43 w 421"/>
                <a:gd name="T93" fmla="*/ 25 h 335"/>
                <a:gd name="T94" fmla="*/ 0 w 421"/>
                <a:gd name="T9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1" h="335">
                  <a:moveTo>
                    <a:pt x="210" y="204"/>
                  </a:moveTo>
                  <a:lnTo>
                    <a:pt x="197" y="204"/>
                  </a:lnTo>
                  <a:lnTo>
                    <a:pt x="187" y="209"/>
                  </a:lnTo>
                  <a:lnTo>
                    <a:pt x="180" y="218"/>
                  </a:lnTo>
                  <a:lnTo>
                    <a:pt x="176" y="229"/>
                  </a:lnTo>
                  <a:lnTo>
                    <a:pt x="176" y="240"/>
                  </a:lnTo>
                  <a:lnTo>
                    <a:pt x="180" y="252"/>
                  </a:lnTo>
                  <a:lnTo>
                    <a:pt x="187" y="261"/>
                  </a:lnTo>
                  <a:lnTo>
                    <a:pt x="187" y="261"/>
                  </a:lnTo>
                  <a:lnTo>
                    <a:pt x="189" y="263"/>
                  </a:lnTo>
                  <a:lnTo>
                    <a:pt x="190" y="263"/>
                  </a:lnTo>
                  <a:lnTo>
                    <a:pt x="212" y="266"/>
                  </a:lnTo>
                  <a:lnTo>
                    <a:pt x="233" y="266"/>
                  </a:lnTo>
                  <a:lnTo>
                    <a:pt x="255" y="261"/>
                  </a:lnTo>
                  <a:lnTo>
                    <a:pt x="277" y="257"/>
                  </a:lnTo>
                  <a:lnTo>
                    <a:pt x="277" y="257"/>
                  </a:lnTo>
                  <a:lnTo>
                    <a:pt x="278" y="257"/>
                  </a:lnTo>
                  <a:lnTo>
                    <a:pt x="278" y="257"/>
                  </a:lnTo>
                  <a:lnTo>
                    <a:pt x="279" y="256"/>
                  </a:lnTo>
                  <a:lnTo>
                    <a:pt x="279" y="256"/>
                  </a:lnTo>
                  <a:lnTo>
                    <a:pt x="281" y="256"/>
                  </a:lnTo>
                  <a:lnTo>
                    <a:pt x="281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4" y="256"/>
                  </a:lnTo>
                  <a:lnTo>
                    <a:pt x="286" y="254"/>
                  </a:lnTo>
                  <a:lnTo>
                    <a:pt x="285" y="254"/>
                  </a:lnTo>
                  <a:lnTo>
                    <a:pt x="284" y="254"/>
                  </a:lnTo>
                  <a:lnTo>
                    <a:pt x="271" y="249"/>
                  </a:lnTo>
                  <a:lnTo>
                    <a:pt x="260" y="239"/>
                  </a:lnTo>
                  <a:lnTo>
                    <a:pt x="248" y="228"/>
                  </a:lnTo>
                  <a:lnTo>
                    <a:pt x="236" y="216"/>
                  </a:lnTo>
                  <a:lnTo>
                    <a:pt x="223" y="208"/>
                  </a:lnTo>
                  <a:lnTo>
                    <a:pt x="220" y="207"/>
                  </a:lnTo>
                  <a:lnTo>
                    <a:pt x="219" y="205"/>
                  </a:lnTo>
                  <a:lnTo>
                    <a:pt x="217" y="205"/>
                  </a:lnTo>
                  <a:lnTo>
                    <a:pt x="217" y="205"/>
                  </a:lnTo>
                  <a:lnTo>
                    <a:pt x="214" y="205"/>
                  </a:lnTo>
                  <a:lnTo>
                    <a:pt x="213" y="204"/>
                  </a:lnTo>
                  <a:lnTo>
                    <a:pt x="212" y="204"/>
                  </a:lnTo>
                  <a:lnTo>
                    <a:pt x="210" y="204"/>
                  </a:lnTo>
                  <a:close/>
                  <a:moveTo>
                    <a:pt x="0" y="0"/>
                  </a:moveTo>
                  <a:lnTo>
                    <a:pt x="41" y="11"/>
                  </a:lnTo>
                  <a:lnTo>
                    <a:pt x="77" y="28"/>
                  </a:lnTo>
                  <a:lnTo>
                    <a:pt x="111" y="48"/>
                  </a:lnTo>
                  <a:lnTo>
                    <a:pt x="144" y="70"/>
                  </a:lnTo>
                  <a:lnTo>
                    <a:pt x="173" y="95"/>
                  </a:lnTo>
                  <a:lnTo>
                    <a:pt x="203" y="122"/>
                  </a:lnTo>
                  <a:lnTo>
                    <a:pt x="233" y="147"/>
                  </a:lnTo>
                  <a:lnTo>
                    <a:pt x="261" y="173"/>
                  </a:lnTo>
                  <a:lnTo>
                    <a:pt x="289" y="195"/>
                  </a:lnTo>
                  <a:lnTo>
                    <a:pt x="320" y="215"/>
                  </a:lnTo>
                  <a:lnTo>
                    <a:pt x="351" y="230"/>
                  </a:lnTo>
                  <a:lnTo>
                    <a:pt x="384" y="242"/>
                  </a:lnTo>
                  <a:lnTo>
                    <a:pt x="421" y="246"/>
                  </a:lnTo>
                  <a:lnTo>
                    <a:pt x="414" y="264"/>
                  </a:lnTo>
                  <a:lnTo>
                    <a:pt x="399" y="281"/>
                  </a:lnTo>
                  <a:lnTo>
                    <a:pt x="381" y="294"/>
                  </a:lnTo>
                  <a:lnTo>
                    <a:pt x="358" y="305"/>
                  </a:lnTo>
                  <a:lnTo>
                    <a:pt x="332" y="314"/>
                  </a:lnTo>
                  <a:lnTo>
                    <a:pt x="302" y="321"/>
                  </a:lnTo>
                  <a:lnTo>
                    <a:pt x="271" y="326"/>
                  </a:lnTo>
                  <a:lnTo>
                    <a:pt x="238" y="329"/>
                  </a:lnTo>
                  <a:lnTo>
                    <a:pt x="207" y="332"/>
                  </a:lnTo>
                  <a:lnTo>
                    <a:pt x="176" y="333"/>
                  </a:lnTo>
                  <a:lnTo>
                    <a:pt x="147" y="335"/>
                  </a:lnTo>
                  <a:lnTo>
                    <a:pt x="120" y="335"/>
                  </a:lnTo>
                  <a:lnTo>
                    <a:pt x="97" y="335"/>
                  </a:lnTo>
                  <a:lnTo>
                    <a:pt x="79" y="335"/>
                  </a:lnTo>
                  <a:lnTo>
                    <a:pt x="107" y="329"/>
                  </a:lnTo>
                  <a:lnTo>
                    <a:pt x="131" y="325"/>
                  </a:lnTo>
                  <a:lnTo>
                    <a:pt x="151" y="321"/>
                  </a:lnTo>
                  <a:lnTo>
                    <a:pt x="166" y="315"/>
                  </a:lnTo>
                  <a:lnTo>
                    <a:pt x="182" y="306"/>
                  </a:lnTo>
                  <a:lnTo>
                    <a:pt x="159" y="308"/>
                  </a:lnTo>
                  <a:lnTo>
                    <a:pt x="139" y="304"/>
                  </a:lnTo>
                  <a:lnTo>
                    <a:pt x="125" y="295"/>
                  </a:lnTo>
                  <a:lnTo>
                    <a:pt x="114" y="283"/>
                  </a:lnTo>
                  <a:lnTo>
                    <a:pt x="107" y="268"/>
                  </a:lnTo>
                  <a:lnTo>
                    <a:pt x="101" y="252"/>
                  </a:lnTo>
                  <a:lnTo>
                    <a:pt x="97" y="233"/>
                  </a:lnTo>
                  <a:lnTo>
                    <a:pt x="96" y="214"/>
                  </a:lnTo>
                  <a:lnTo>
                    <a:pt x="96" y="194"/>
                  </a:lnTo>
                  <a:lnTo>
                    <a:pt x="96" y="176"/>
                  </a:lnTo>
                  <a:lnTo>
                    <a:pt x="96" y="157"/>
                  </a:lnTo>
                  <a:lnTo>
                    <a:pt x="96" y="142"/>
                  </a:lnTo>
                  <a:lnTo>
                    <a:pt x="94" y="128"/>
                  </a:lnTo>
                  <a:lnTo>
                    <a:pt x="93" y="121"/>
                  </a:lnTo>
                  <a:lnTo>
                    <a:pt x="90" y="108"/>
                  </a:lnTo>
                  <a:lnTo>
                    <a:pt x="84" y="93"/>
                  </a:lnTo>
                  <a:lnTo>
                    <a:pt x="79" y="77"/>
                  </a:lnTo>
                  <a:lnTo>
                    <a:pt x="70" y="59"/>
                  </a:lnTo>
                  <a:lnTo>
                    <a:pt x="59" y="42"/>
                  </a:lnTo>
                  <a:lnTo>
                    <a:pt x="43" y="25"/>
                  </a:lnTo>
                  <a:lnTo>
                    <a:pt x="24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4706938" y="2093913"/>
              <a:ext cx="1089025" cy="958850"/>
            </a:xfrm>
            <a:custGeom>
              <a:avLst/>
              <a:gdLst>
                <a:gd name="T0" fmla="*/ 1333 w 2059"/>
                <a:gd name="T1" fmla="*/ 724 h 1812"/>
                <a:gd name="T2" fmla="*/ 1217 w 2059"/>
                <a:gd name="T3" fmla="*/ 879 h 1812"/>
                <a:gd name="T4" fmla="*/ 1352 w 2059"/>
                <a:gd name="T5" fmla="*/ 896 h 1812"/>
                <a:gd name="T6" fmla="*/ 1531 w 2059"/>
                <a:gd name="T7" fmla="*/ 616 h 1812"/>
                <a:gd name="T8" fmla="*/ 1888 w 2059"/>
                <a:gd name="T9" fmla="*/ 478 h 1812"/>
                <a:gd name="T10" fmla="*/ 1477 w 2059"/>
                <a:gd name="T11" fmla="*/ 964 h 1812"/>
                <a:gd name="T12" fmla="*/ 1538 w 2059"/>
                <a:gd name="T13" fmla="*/ 1092 h 1812"/>
                <a:gd name="T14" fmla="*/ 1692 w 2059"/>
                <a:gd name="T15" fmla="*/ 1146 h 1812"/>
                <a:gd name="T16" fmla="*/ 1906 w 2059"/>
                <a:gd name="T17" fmla="*/ 797 h 1812"/>
                <a:gd name="T18" fmla="*/ 1939 w 2059"/>
                <a:gd name="T19" fmla="*/ 0 h 1812"/>
                <a:gd name="T20" fmla="*/ 2059 w 2059"/>
                <a:gd name="T21" fmla="*/ 402 h 1812"/>
                <a:gd name="T22" fmla="*/ 1946 w 2059"/>
                <a:gd name="T23" fmla="*/ 931 h 1812"/>
                <a:gd name="T24" fmla="*/ 1704 w 2059"/>
                <a:gd name="T25" fmla="*/ 1273 h 1812"/>
                <a:gd name="T26" fmla="*/ 1641 w 2059"/>
                <a:gd name="T27" fmla="*/ 1567 h 1812"/>
                <a:gd name="T28" fmla="*/ 1382 w 2059"/>
                <a:gd name="T29" fmla="*/ 1787 h 1812"/>
                <a:gd name="T30" fmla="*/ 1211 w 2059"/>
                <a:gd name="T31" fmla="*/ 1650 h 1812"/>
                <a:gd name="T32" fmla="*/ 975 w 2059"/>
                <a:gd name="T33" fmla="*/ 1630 h 1812"/>
                <a:gd name="T34" fmla="*/ 680 w 2059"/>
                <a:gd name="T35" fmla="*/ 1645 h 1812"/>
                <a:gd name="T36" fmla="*/ 295 w 2059"/>
                <a:gd name="T37" fmla="*/ 1538 h 1812"/>
                <a:gd name="T38" fmla="*/ 44 w 2059"/>
                <a:gd name="T39" fmla="*/ 1563 h 1812"/>
                <a:gd name="T40" fmla="*/ 182 w 2059"/>
                <a:gd name="T41" fmla="*/ 1435 h 1812"/>
                <a:gd name="T42" fmla="*/ 161 w 2059"/>
                <a:gd name="T43" fmla="*/ 1156 h 1812"/>
                <a:gd name="T44" fmla="*/ 239 w 2059"/>
                <a:gd name="T45" fmla="*/ 1224 h 1812"/>
                <a:gd name="T46" fmla="*/ 481 w 2059"/>
                <a:gd name="T47" fmla="*/ 1511 h 1812"/>
                <a:gd name="T48" fmla="*/ 1066 w 2059"/>
                <a:gd name="T49" fmla="*/ 1552 h 1812"/>
                <a:gd name="T50" fmla="*/ 1293 w 2059"/>
                <a:gd name="T51" fmla="*/ 1592 h 1812"/>
                <a:gd name="T52" fmla="*/ 1408 w 2059"/>
                <a:gd name="T53" fmla="*/ 1699 h 1812"/>
                <a:gd name="T54" fmla="*/ 1550 w 2059"/>
                <a:gd name="T55" fmla="*/ 1521 h 1812"/>
                <a:gd name="T56" fmla="*/ 1488 w 2059"/>
                <a:gd name="T57" fmla="*/ 1425 h 1812"/>
                <a:gd name="T58" fmla="*/ 1498 w 2059"/>
                <a:gd name="T59" fmla="*/ 1517 h 1812"/>
                <a:gd name="T60" fmla="*/ 1447 w 2059"/>
                <a:gd name="T61" fmla="*/ 1462 h 1812"/>
                <a:gd name="T62" fmla="*/ 1482 w 2059"/>
                <a:gd name="T63" fmla="*/ 1341 h 1812"/>
                <a:gd name="T64" fmla="*/ 1573 w 2059"/>
                <a:gd name="T65" fmla="*/ 1507 h 1812"/>
                <a:gd name="T66" fmla="*/ 1556 w 2059"/>
                <a:gd name="T67" fmla="*/ 1356 h 1812"/>
                <a:gd name="T68" fmla="*/ 1501 w 2059"/>
                <a:gd name="T69" fmla="*/ 1276 h 1812"/>
                <a:gd name="T70" fmla="*/ 1591 w 2059"/>
                <a:gd name="T71" fmla="*/ 1253 h 1812"/>
                <a:gd name="T72" fmla="*/ 1433 w 2059"/>
                <a:gd name="T73" fmla="*/ 1162 h 1812"/>
                <a:gd name="T74" fmla="*/ 1321 w 2059"/>
                <a:gd name="T75" fmla="*/ 1049 h 1812"/>
                <a:gd name="T76" fmla="*/ 1116 w 2059"/>
                <a:gd name="T77" fmla="*/ 1007 h 1812"/>
                <a:gd name="T78" fmla="*/ 916 w 2059"/>
                <a:gd name="T79" fmla="*/ 899 h 1812"/>
                <a:gd name="T80" fmla="*/ 750 w 2059"/>
                <a:gd name="T81" fmla="*/ 705 h 1812"/>
                <a:gd name="T82" fmla="*/ 712 w 2059"/>
                <a:gd name="T83" fmla="*/ 589 h 1812"/>
                <a:gd name="T84" fmla="*/ 889 w 2059"/>
                <a:gd name="T85" fmla="*/ 374 h 1812"/>
                <a:gd name="T86" fmla="*/ 982 w 2059"/>
                <a:gd name="T87" fmla="*/ 221 h 1812"/>
                <a:gd name="T88" fmla="*/ 637 w 2059"/>
                <a:gd name="T89" fmla="*/ 329 h 1812"/>
                <a:gd name="T90" fmla="*/ 363 w 2059"/>
                <a:gd name="T91" fmla="*/ 482 h 1812"/>
                <a:gd name="T92" fmla="*/ 284 w 2059"/>
                <a:gd name="T93" fmla="*/ 547 h 1812"/>
                <a:gd name="T94" fmla="*/ 370 w 2059"/>
                <a:gd name="T95" fmla="*/ 332 h 1812"/>
                <a:gd name="T96" fmla="*/ 197 w 2059"/>
                <a:gd name="T97" fmla="*/ 128 h 1812"/>
                <a:gd name="T98" fmla="*/ 403 w 2059"/>
                <a:gd name="T99" fmla="*/ 221 h 1812"/>
                <a:gd name="T100" fmla="*/ 715 w 2059"/>
                <a:gd name="T101" fmla="*/ 223 h 1812"/>
                <a:gd name="T102" fmla="*/ 1020 w 2059"/>
                <a:gd name="T103" fmla="*/ 135 h 1812"/>
                <a:gd name="T104" fmla="*/ 991 w 2059"/>
                <a:gd name="T105" fmla="*/ 439 h 1812"/>
                <a:gd name="T106" fmla="*/ 909 w 2059"/>
                <a:gd name="T107" fmla="*/ 696 h 1812"/>
                <a:gd name="T108" fmla="*/ 1059 w 2059"/>
                <a:gd name="T109" fmla="*/ 788 h 1812"/>
                <a:gd name="T110" fmla="*/ 1386 w 2059"/>
                <a:gd name="T111" fmla="*/ 596 h 1812"/>
                <a:gd name="T112" fmla="*/ 1618 w 2059"/>
                <a:gd name="T113" fmla="*/ 406 h 1812"/>
                <a:gd name="T114" fmla="*/ 1477 w 2059"/>
                <a:gd name="T115" fmla="*/ 827 h 1812"/>
                <a:gd name="T116" fmla="*/ 1608 w 2059"/>
                <a:gd name="T117" fmla="*/ 779 h 1812"/>
                <a:gd name="T118" fmla="*/ 1895 w 2059"/>
                <a:gd name="T119" fmla="*/ 28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9" h="1812">
                  <a:moveTo>
                    <a:pt x="1562" y="474"/>
                  </a:moveTo>
                  <a:lnTo>
                    <a:pt x="1543" y="510"/>
                  </a:lnTo>
                  <a:lnTo>
                    <a:pt x="1518" y="547"/>
                  </a:lnTo>
                  <a:lnTo>
                    <a:pt x="1487" y="585"/>
                  </a:lnTo>
                  <a:lnTo>
                    <a:pt x="1453" y="623"/>
                  </a:lnTo>
                  <a:lnTo>
                    <a:pt x="1415" y="658"/>
                  </a:lnTo>
                  <a:lnTo>
                    <a:pt x="1374" y="693"/>
                  </a:lnTo>
                  <a:lnTo>
                    <a:pt x="1333" y="724"/>
                  </a:lnTo>
                  <a:lnTo>
                    <a:pt x="1293" y="752"/>
                  </a:lnTo>
                  <a:lnTo>
                    <a:pt x="1254" y="778"/>
                  </a:lnTo>
                  <a:lnTo>
                    <a:pt x="1217" y="796"/>
                  </a:lnTo>
                  <a:lnTo>
                    <a:pt x="1184" y="810"/>
                  </a:lnTo>
                  <a:lnTo>
                    <a:pt x="1186" y="827"/>
                  </a:lnTo>
                  <a:lnTo>
                    <a:pt x="1193" y="844"/>
                  </a:lnTo>
                  <a:lnTo>
                    <a:pt x="1203" y="862"/>
                  </a:lnTo>
                  <a:lnTo>
                    <a:pt x="1217" y="879"/>
                  </a:lnTo>
                  <a:lnTo>
                    <a:pt x="1232" y="895"/>
                  </a:lnTo>
                  <a:lnTo>
                    <a:pt x="1251" y="909"/>
                  </a:lnTo>
                  <a:lnTo>
                    <a:pt x="1268" y="918"/>
                  </a:lnTo>
                  <a:lnTo>
                    <a:pt x="1285" y="927"/>
                  </a:lnTo>
                  <a:lnTo>
                    <a:pt x="1300" y="930"/>
                  </a:lnTo>
                  <a:lnTo>
                    <a:pt x="1314" y="927"/>
                  </a:lnTo>
                  <a:lnTo>
                    <a:pt x="1331" y="914"/>
                  </a:lnTo>
                  <a:lnTo>
                    <a:pt x="1352" y="896"/>
                  </a:lnTo>
                  <a:lnTo>
                    <a:pt x="1375" y="872"/>
                  </a:lnTo>
                  <a:lnTo>
                    <a:pt x="1399" y="842"/>
                  </a:lnTo>
                  <a:lnTo>
                    <a:pt x="1423" y="810"/>
                  </a:lnTo>
                  <a:lnTo>
                    <a:pt x="1447" y="775"/>
                  </a:lnTo>
                  <a:lnTo>
                    <a:pt x="1471" y="736"/>
                  </a:lnTo>
                  <a:lnTo>
                    <a:pt x="1492" y="696"/>
                  </a:lnTo>
                  <a:lnTo>
                    <a:pt x="1514" y="657"/>
                  </a:lnTo>
                  <a:lnTo>
                    <a:pt x="1531" y="616"/>
                  </a:lnTo>
                  <a:lnTo>
                    <a:pt x="1545" y="577"/>
                  </a:lnTo>
                  <a:lnTo>
                    <a:pt x="1556" y="540"/>
                  </a:lnTo>
                  <a:lnTo>
                    <a:pt x="1562" y="505"/>
                  </a:lnTo>
                  <a:lnTo>
                    <a:pt x="1562" y="474"/>
                  </a:lnTo>
                  <a:close/>
                  <a:moveTo>
                    <a:pt x="1974" y="236"/>
                  </a:moveTo>
                  <a:lnTo>
                    <a:pt x="1949" y="319"/>
                  </a:lnTo>
                  <a:lnTo>
                    <a:pt x="1921" y="401"/>
                  </a:lnTo>
                  <a:lnTo>
                    <a:pt x="1888" y="478"/>
                  </a:lnTo>
                  <a:lnTo>
                    <a:pt x="1853" y="551"/>
                  </a:lnTo>
                  <a:lnTo>
                    <a:pt x="1813" y="622"/>
                  </a:lnTo>
                  <a:lnTo>
                    <a:pt x="1769" y="688"/>
                  </a:lnTo>
                  <a:lnTo>
                    <a:pt x="1721" y="751"/>
                  </a:lnTo>
                  <a:lnTo>
                    <a:pt x="1669" y="810"/>
                  </a:lnTo>
                  <a:lnTo>
                    <a:pt x="1610" y="865"/>
                  </a:lnTo>
                  <a:lnTo>
                    <a:pt x="1546" y="917"/>
                  </a:lnTo>
                  <a:lnTo>
                    <a:pt x="1477" y="964"/>
                  </a:lnTo>
                  <a:lnTo>
                    <a:pt x="1468" y="973"/>
                  </a:lnTo>
                  <a:lnTo>
                    <a:pt x="1466" y="985"/>
                  </a:lnTo>
                  <a:lnTo>
                    <a:pt x="1468" y="1000"/>
                  </a:lnTo>
                  <a:lnTo>
                    <a:pt x="1475" y="1017"/>
                  </a:lnTo>
                  <a:lnTo>
                    <a:pt x="1487" y="1035"/>
                  </a:lnTo>
                  <a:lnTo>
                    <a:pt x="1501" y="1054"/>
                  </a:lnTo>
                  <a:lnTo>
                    <a:pt x="1518" y="1073"/>
                  </a:lnTo>
                  <a:lnTo>
                    <a:pt x="1538" y="1092"/>
                  </a:lnTo>
                  <a:lnTo>
                    <a:pt x="1559" y="1108"/>
                  </a:lnTo>
                  <a:lnTo>
                    <a:pt x="1581" y="1124"/>
                  </a:lnTo>
                  <a:lnTo>
                    <a:pt x="1604" y="1137"/>
                  </a:lnTo>
                  <a:lnTo>
                    <a:pt x="1627" y="1145"/>
                  </a:lnTo>
                  <a:lnTo>
                    <a:pt x="1649" y="1151"/>
                  </a:lnTo>
                  <a:lnTo>
                    <a:pt x="1670" y="1152"/>
                  </a:lnTo>
                  <a:lnTo>
                    <a:pt x="1689" y="1148"/>
                  </a:lnTo>
                  <a:lnTo>
                    <a:pt x="1692" y="1146"/>
                  </a:lnTo>
                  <a:lnTo>
                    <a:pt x="1692" y="1145"/>
                  </a:lnTo>
                  <a:lnTo>
                    <a:pt x="1730" y="1104"/>
                  </a:lnTo>
                  <a:lnTo>
                    <a:pt x="1767" y="1058"/>
                  </a:lnTo>
                  <a:lnTo>
                    <a:pt x="1800" y="1009"/>
                  </a:lnTo>
                  <a:lnTo>
                    <a:pt x="1832" y="956"/>
                  </a:lnTo>
                  <a:lnTo>
                    <a:pt x="1860" y="902"/>
                  </a:lnTo>
                  <a:lnTo>
                    <a:pt x="1884" y="850"/>
                  </a:lnTo>
                  <a:lnTo>
                    <a:pt x="1906" y="797"/>
                  </a:lnTo>
                  <a:lnTo>
                    <a:pt x="1936" y="709"/>
                  </a:lnTo>
                  <a:lnTo>
                    <a:pt x="1960" y="617"/>
                  </a:lnTo>
                  <a:lnTo>
                    <a:pt x="1977" y="524"/>
                  </a:lnTo>
                  <a:lnTo>
                    <a:pt x="1986" y="432"/>
                  </a:lnTo>
                  <a:lnTo>
                    <a:pt x="1986" y="337"/>
                  </a:lnTo>
                  <a:lnTo>
                    <a:pt x="1976" y="243"/>
                  </a:lnTo>
                  <a:lnTo>
                    <a:pt x="1974" y="236"/>
                  </a:lnTo>
                  <a:close/>
                  <a:moveTo>
                    <a:pt x="1939" y="0"/>
                  </a:moveTo>
                  <a:lnTo>
                    <a:pt x="1971" y="46"/>
                  </a:lnTo>
                  <a:lnTo>
                    <a:pt x="2000" y="97"/>
                  </a:lnTo>
                  <a:lnTo>
                    <a:pt x="2021" y="152"/>
                  </a:lnTo>
                  <a:lnTo>
                    <a:pt x="2038" y="211"/>
                  </a:lnTo>
                  <a:lnTo>
                    <a:pt x="2049" y="273"/>
                  </a:lnTo>
                  <a:lnTo>
                    <a:pt x="2056" y="336"/>
                  </a:lnTo>
                  <a:lnTo>
                    <a:pt x="2059" y="402"/>
                  </a:lnTo>
                  <a:lnTo>
                    <a:pt x="2059" y="402"/>
                  </a:lnTo>
                  <a:lnTo>
                    <a:pt x="2056" y="470"/>
                  </a:lnTo>
                  <a:lnTo>
                    <a:pt x="2051" y="537"/>
                  </a:lnTo>
                  <a:lnTo>
                    <a:pt x="2041" y="606"/>
                  </a:lnTo>
                  <a:lnTo>
                    <a:pt x="2028" y="674"/>
                  </a:lnTo>
                  <a:lnTo>
                    <a:pt x="2011" y="741"/>
                  </a:lnTo>
                  <a:lnTo>
                    <a:pt x="1993" y="806"/>
                  </a:lnTo>
                  <a:lnTo>
                    <a:pt x="1970" y="871"/>
                  </a:lnTo>
                  <a:lnTo>
                    <a:pt x="1946" y="931"/>
                  </a:lnTo>
                  <a:lnTo>
                    <a:pt x="1919" y="989"/>
                  </a:lnTo>
                  <a:lnTo>
                    <a:pt x="1889" y="1044"/>
                  </a:lnTo>
                  <a:lnTo>
                    <a:pt x="1860" y="1094"/>
                  </a:lnTo>
                  <a:lnTo>
                    <a:pt x="1829" y="1141"/>
                  </a:lnTo>
                  <a:lnTo>
                    <a:pt x="1796" y="1182"/>
                  </a:lnTo>
                  <a:lnTo>
                    <a:pt x="1762" y="1215"/>
                  </a:lnTo>
                  <a:lnTo>
                    <a:pt x="1728" y="1244"/>
                  </a:lnTo>
                  <a:lnTo>
                    <a:pt x="1704" y="1273"/>
                  </a:lnTo>
                  <a:lnTo>
                    <a:pt x="1686" y="1298"/>
                  </a:lnTo>
                  <a:lnTo>
                    <a:pt x="1672" y="1322"/>
                  </a:lnTo>
                  <a:lnTo>
                    <a:pt x="1662" y="1348"/>
                  </a:lnTo>
                  <a:lnTo>
                    <a:pt x="1659" y="1374"/>
                  </a:lnTo>
                  <a:lnTo>
                    <a:pt x="1661" y="1432"/>
                  </a:lnTo>
                  <a:lnTo>
                    <a:pt x="1658" y="1483"/>
                  </a:lnTo>
                  <a:lnTo>
                    <a:pt x="1652" y="1528"/>
                  </a:lnTo>
                  <a:lnTo>
                    <a:pt x="1641" y="1567"/>
                  </a:lnTo>
                  <a:lnTo>
                    <a:pt x="1627" y="1602"/>
                  </a:lnTo>
                  <a:lnTo>
                    <a:pt x="1607" y="1635"/>
                  </a:lnTo>
                  <a:lnTo>
                    <a:pt x="1583" y="1663"/>
                  </a:lnTo>
                  <a:lnTo>
                    <a:pt x="1553" y="1690"/>
                  </a:lnTo>
                  <a:lnTo>
                    <a:pt x="1519" y="1715"/>
                  </a:lnTo>
                  <a:lnTo>
                    <a:pt x="1480" y="1739"/>
                  </a:lnTo>
                  <a:lnTo>
                    <a:pt x="1434" y="1763"/>
                  </a:lnTo>
                  <a:lnTo>
                    <a:pt x="1382" y="1787"/>
                  </a:lnTo>
                  <a:lnTo>
                    <a:pt x="1326" y="1812"/>
                  </a:lnTo>
                  <a:lnTo>
                    <a:pt x="1321" y="1777"/>
                  </a:lnTo>
                  <a:lnTo>
                    <a:pt x="1313" y="1744"/>
                  </a:lnTo>
                  <a:lnTo>
                    <a:pt x="1300" y="1718"/>
                  </a:lnTo>
                  <a:lnTo>
                    <a:pt x="1283" y="1695"/>
                  </a:lnTo>
                  <a:lnTo>
                    <a:pt x="1262" y="1677"/>
                  </a:lnTo>
                  <a:lnTo>
                    <a:pt x="1237" y="1661"/>
                  </a:lnTo>
                  <a:lnTo>
                    <a:pt x="1211" y="1650"/>
                  </a:lnTo>
                  <a:lnTo>
                    <a:pt x="1181" y="1640"/>
                  </a:lnTo>
                  <a:lnTo>
                    <a:pt x="1152" y="1635"/>
                  </a:lnTo>
                  <a:lnTo>
                    <a:pt x="1121" y="1630"/>
                  </a:lnTo>
                  <a:lnTo>
                    <a:pt x="1090" y="1628"/>
                  </a:lnTo>
                  <a:lnTo>
                    <a:pt x="1060" y="1628"/>
                  </a:lnTo>
                  <a:lnTo>
                    <a:pt x="1030" y="1628"/>
                  </a:lnTo>
                  <a:lnTo>
                    <a:pt x="1002" y="1629"/>
                  </a:lnTo>
                  <a:lnTo>
                    <a:pt x="975" y="1630"/>
                  </a:lnTo>
                  <a:lnTo>
                    <a:pt x="953" y="1633"/>
                  </a:lnTo>
                  <a:lnTo>
                    <a:pt x="933" y="1635"/>
                  </a:lnTo>
                  <a:lnTo>
                    <a:pt x="916" y="1638"/>
                  </a:lnTo>
                  <a:lnTo>
                    <a:pt x="903" y="1638"/>
                  </a:lnTo>
                  <a:lnTo>
                    <a:pt x="849" y="1640"/>
                  </a:lnTo>
                  <a:lnTo>
                    <a:pt x="793" y="1643"/>
                  </a:lnTo>
                  <a:lnTo>
                    <a:pt x="736" y="1645"/>
                  </a:lnTo>
                  <a:lnTo>
                    <a:pt x="680" y="1645"/>
                  </a:lnTo>
                  <a:lnTo>
                    <a:pt x="625" y="1642"/>
                  </a:lnTo>
                  <a:lnTo>
                    <a:pt x="571" y="1636"/>
                  </a:lnTo>
                  <a:lnTo>
                    <a:pt x="517" y="1626"/>
                  </a:lnTo>
                  <a:lnTo>
                    <a:pt x="468" y="1612"/>
                  </a:lnTo>
                  <a:lnTo>
                    <a:pt x="420" y="1594"/>
                  </a:lnTo>
                  <a:lnTo>
                    <a:pt x="375" y="1570"/>
                  </a:lnTo>
                  <a:lnTo>
                    <a:pt x="335" y="1539"/>
                  </a:lnTo>
                  <a:lnTo>
                    <a:pt x="295" y="1538"/>
                  </a:lnTo>
                  <a:lnTo>
                    <a:pt x="262" y="1538"/>
                  </a:lnTo>
                  <a:lnTo>
                    <a:pt x="232" y="1538"/>
                  </a:lnTo>
                  <a:lnTo>
                    <a:pt x="204" y="1539"/>
                  </a:lnTo>
                  <a:lnTo>
                    <a:pt x="175" y="1540"/>
                  </a:lnTo>
                  <a:lnTo>
                    <a:pt x="147" y="1545"/>
                  </a:lnTo>
                  <a:lnTo>
                    <a:pt x="117" y="1549"/>
                  </a:lnTo>
                  <a:lnTo>
                    <a:pt x="83" y="1554"/>
                  </a:lnTo>
                  <a:lnTo>
                    <a:pt x="44" y="1563"/>
                  </a:lnTo>
                  <a:lnTo>
                    <a:pt x="0" y="1573"/>
                  </a:lnTo>
                  <a:lnTo>
                    <a:pt x="27" y="1538"/>
                  </a:lnTo>
                  <a:lnTo>
                    <a:pt x="55" y="1508"/>
                  </a:lnTo>
                  <a:lnTo>
                    <a:pt x="83" y="1484"/>
                  </a:lnTo>
                  <a:lnTo>
                    <a:pt x="112" y="1464"/>
                  </a:lnTo>
                  <a:lnTo>
                    <a:pt x="139" y="1450"/>
                  </a:lnTo>
                  <a:lnTo>
                    <a:pt x="163" y="1441"/>
                  </a:lnTo>
                  <a:lnTo>
                    <a:pt x="182" y="1435"/>
                  </a:lnTo>
                  <a:lnTo>
                    <a:pt x="192" y="1433"/>
                  </a:lnTo>
                  <a:lnTo>
                    <a:pt x="189" y="1424"/>
                  </a:lnTo>
                  <a:lnTo>
                    <a:pt x="177" y="1384"/>
                  </a:lnTo>
                  <a:lnTo>
                    <a:pt x="167" y="1342"/>
                  </a:lnTo>
                  <a:lnTo>
                    <a:pt x="160" y="1296"/>
                  </a:lnTo>
                  <a:lnTo>
                    <a:pt x="157" y="1249"/>
                  </a:lnTo>
                  <a:lnTo>
                    <a:pt x="157" y="1203"/>
                  </a:lnTo>
                  <a:lnTo>
                    <a:pt x="161" y="1156"/>
                  </a:lnTo>
                  <a:lnTo>
                    <a:pt x="171" y="1113"/>
                  </a:lnTo>
                  <a:lnTo>
                    <a:pt x="187" y="1073"/>
                  </a:lnTo>
                  <a:lnTo>
                    <a:pt x="201" y="1077"/>
                  </a:lnTo>
                  <a:lnTo>
                    <a:pt x="215" y="1077"/>
                  </a:lnTo>
                  <a:lnTo>
                    <a:pt x="228" y="1077"/>
                  </a:lnTo>
                  <a:lnTo>
                    <a:pt x="226" y="1128"/>
                  </a:lnTo>
                  <a:lnTo>
                    <a:pt x="230" y="1177"/>
                  </a:lnTo>
                  <a:lnTo>
                    <a:pt x="239" y="1224"/>
                  </a:lnTo>
                  <a:lnTo>
                    <a:pt x="252" y="1270"/>
                  </a:lnTo>
                  <a:lnTo>
                    <a:pt x="269" y="1314"/>
                  </a:lnTo>
                  <a:lnTo>
                    <a:pt x="291" y="1355"/>
                  </a:lnTo>
                  <a:lnTo>
                    <a:pt x="319" y="1394"/>
                  </a:lnTo>
                  <a:lnTo>
                    <a:pt x="352" y="1429"/>
                  </a:lnTo>
                  <a:lnTo>
                    <a:pt x="389" y="1460"/>
                  </a:lnTo>
                  <a:lnTo>
                    <a:pt x="433" y="1487"/>
                  </a:lnTo>
                  <a:lnTo>
                    <a:pt x="481" y="1511"/>
                  </a:lnTo>
                  <a:lnTo>
                    <a:pt x="530" y="1526"/>
                  </a:lnTo>
                  <a:lnTo>
                    <a:pt x="581" y="1538"/>
                  </a:lnTo>
                  <a:lnTo>
                    <a:pt x="633" y="1545"/>
                  </a:lnTo>
                  <a:lnTo>
                    <a:pt x="687" y="1549"/>
                  </a:lnTo>
                  <a:lnTo>
                    <a:pt x="738" y="1552"/>
                  </a:lnTo>
                  <a:lnTo>
                    <a:pt x="848" y="1553"/>
                  </a:lnTo>
                  <a:lnTo>
                    <a:pt x="957" y="1552"/>
                  </a:lnTo>
                  <a:lnTo>
                    <a:pt x="1066" y="1552"/>
                  </a:lnTo>
                  <a:lnTo>
                    <a:pt x="1094" y="1552"/>
                  </a:lnTo>
                  <a:lnTo>
                    <a:pt x="1122" y="1553"/>
                  </a:lnTo>
                  <a:lnTo>
                    <a:pt x="1153" y="1554"/>
                  </a:lnTo>
                  <a:lnTo>
                    <a:pt x="1183" y="1557"/>
                  </a:lnTo>
                  <a:lnTo>
                    <a:pt x="1213" y="1563"/>
                  </a:lnTo>
                  <a:lnTo>
                    <a:pt x="1242" y="1570"/>
                  </a:lnTo>
                  <a:lnTo>
                    <a:pt x="1269" y="1580"/>
                  </a:lnTo>
                  <a:lnTo>
                    <a:pt x="1293" y="1592"/>
                  </a:lnTo>
                  <a:lnTo>
                    <a:pt x="1314" y="1609"/>
                  </a:lnTo>
                  <a:lnTo>
                    <a:pt x="1331" y="1629"/>
                  </a:lnTo>
                  <a:lnTo>
                    <a:pt x="1343" y="1654"/>
                  </a:lnTo>
                  <a:lnTo>
                    <a:pt x="1350" y="1685"/>
                  </a:lnTo>
                  <a:lnTo>
                    <a:pt x="1351" y="1718"/>
                  </a:lnTo>
                  <a:lnTo>
                    <a:pt x="1368" y="1718"/>
                  </a:lnTo>
                  <a:lnTo>
                    <a:pt x="1386" y="1711"/>
                  </a:lnTo>
                  <a:lnTo>
                    <a:pt x="1408" y="1699"/>
                  </a:lnTo>
                  <a:lnTo>
                    <a:pt x="1429" y="1684"/>
                  </a:lnTo>
                  <a:lnTo>
                    <a:pt x="1451" y="1664"/>
                  </a:lnTo>
                  <a:lnTo>
                    <a:pt x="1474" y="1643"/>
                  </a:lnTo>
                  <a:lnTo>
                    <a:pt x="1494" y="1619"/>
                  </a:lnTo>
                  <a:lnTo>
                    <a:pt x="1512" y="1594"/>
                  </a:lnTo>
                  <a:lnTo>
                    <a:pt x="1529" y="1569"/>
                  </a:lnTo>
                  <a:lnTo>
                    <a:pt x="1542" y="1545"/>
                  </a:lnTo>
                  <a:lnTo>
                    <a:pt x="1550" y="1521"/>
                  </a:lnTo>
                  <a:lnTo>
                    <a:pt x="1553" y="1500"/>
                  </a:lnTo>
                  <a:lnTo>
                    <a:pt x="1552" y="1481"/>
                  </a:lnTo>
                  <a:lnTo>
                    <a:pt x="1543" y="1462"/>
                  </a:lnTo>
                  <a:lnTo>
                    <a:pt x="1532" y="1445"/>
                  </a:lnTo>
                  <a:lnTo>
                    <a:pt x="1515" y="1431"/>
                  </a:lnTo>
                  <a:lnTo>
                    <a:pt x="1505" y="1425"/>
                  </a:lnTo>
                  <a:lnTo>
                    <a:pt x="1497" y="1422"/>
                  </a:lnTo>
                  <a:lnTo>
                    <a:pt x="1488" y="1425"/>
                  </a:lnTo>
                  <a:lnTo>
                    <a:pt x="1487" y="1428"/>
                  </a:lnTo>
                  <a:lnTo>
                    <a:pt x="1485" y="1433"/>
                  </a:lnTo>
                  <a:lnTo>
                    <a:pt x="1485" y="1439"/>
                  </a:lnTo>
                  <a:lnTo>
                    <a:pt x="1485" y="1446"/>
                  </a:lnTo>
                  <a:lnTo>
                    <a:pt x="1488" y="1460"/>
                  </a:lnTo>
                  <a:lnTo>
                    <a:pt x="1492" y="1479"/>
                  </a:lnTo>
                  <a:lnTo>
                    <a:pt x="1495" y="1497"/>
                  </a:lnTo>
                  <a:lnTo>
                    <a:pt x="1498" y="1517"/>
                  </a:lnTo>
                  <a:lnTo>
                    <a:pt x="1497" y="1533"/>
                  </a:lnTo>
                  <a:lnTo>
                    <a:pt x="1491" y="1547"/>
                  </a:lnTo>
                  <a:lnTo>
                    <a:pt x="1488" y="1533"/>
                  </a:lnTo>
                  <a:lnTo>
                    <a:pt x="1482" y="1519"/>
                  </a:lnTo>
                  <a:lnTo>
                    <a:pt x="1475" y="1508"/>
                  </a:lnTo>
                  <a:lnTo>
                    <a:pt x="1466" y="1495"/>
                  </a:lnTo>
                  <a:lnTo>
                    <a:pt x="1456" y="1480"/>
                  </a:lnTo>
                  <a:lnTo>
                    <a:pt x="1447" y="1462"/>
                  </a:lnTo>
                  <a:lnTo>
                    <a:pt x="1439" y="1442"/>
                  </a:lnTo>
                  <a:lnTo>
                    <a:pt x="1434" y="1422"/>
                  </a:lnTo>
                  <a:lnTo>
                    <a:pt x="1432" y="1403"/>
                  </a:lnTo>
                  <a:lnTo>
                    <a:pt x="1434" y="1383"/>
                  </a:lnTo>
                  <a:lnTo>
                    <a:pt x="1441" y="1366"/>
                  </a:lnTo>
                  <a:lnTo>
                    <a:pt x="1454" y="1349"/>
                  </a:lnTo>
                  <a:lnTo>
                    <a:pt x="1467" y="1342"/>
                  </a:lnTo>
                  <a:lnTo>
                    <a:pt x="1482" y="1341"/>
                  </a:lnTo>
                  <a:lnTo>
                    <a:pt x="1498" y="1345"/>
                  </a:lnTo>
                  <a:lnTo>
                    <a:pt x="1514" y="1353"/>
                  </a:lnTo>
                  <a:lnTo>
                    <a:pt x="1531" y="1367"/>
                  </a:lnTo>
                  <a:lnTo>
                    <a:pt x="1549" y="1391"/>
                  </a:lnTo>
                  <a:lnTo>
                    <a:pt x="1563" y="1418"/>
                  </a:lnTo>
                  <a:lnTo>
                    <a:pt x="1572" y="1446"/>
                  </a:lnTo>
                  <a:lnTo>
                    <a:pt x="1576" y="1476"/>
                  </a:lnTo>
                  <a:lnTo>
                    <a:pt x="1573" y="1507"/>
                  </a:lnTo>
                  <a:lnTo>
                    <a:pt x="1566" y="1538"/>
                  </a:lnTo>
                  <a:lnTo>
                    <a:pt x="1570" y="1531"/>
                  </a:lnTo>
                  <a:lnTo>
                    <a:pt x="1579" y="1501"/>
                  </a:lnTo>
                  <a:lnTo>
                    <a:pt x="1586" y="1471"/>
                  </a:lnTo>
                  <a:lnTo>
                    <a:pt x="1587" y="1442"/>
                  </a:lnTo>
                  <a:lnTo>
                    <a:pt x="1583" y="1414"/>
                  </a:lnTo>
                  <a:lnTo>
                    <a:pt x="1573" y="1384"/>
                  </a:lnTo>
                  <a:lnTo>
                    <a:pt x="1556" y="1356"/>
                  </a:lnTo>
                  <a:lnTo>
                    <a:pt x="1535" y="1332"/>
                  </a:lnTo>
                  <a:lnTo>
                    <a:pt x="1511" y="1315"/>
                  </a:lnTo>
                  <a:lnTo>
                    <a:pt x="1484" y="1305"/>
                  </a:lnTo>
                  <a:lnTo>
                    <a:pt x="1456" y="1301"/>
                  </a:lnTo>
                  <a:lnTo>
                    <a:pt x="1427" y="1304"/>
                  </a:lnTo>
                  <a:lnTo>
                    <a:pt x="1451" y="1290"/>
                  </a:lnTo>
                  <a:lnTo>
                    <a:pt x="1475" y="1280"/>
                  </a:lnTo>
                  <a:lnTo>
                    <a:pt x="1501" y="1276"/>
                  </a:lnTo>
                  <a:lnTo>
                    <a:pt x="1526" y="1277"/>
                  </a:lnTo>
                  <a:lnTo>
                    <a:pt x="1552" y="1284"/>
                  </a:lnTo>
                  <a:lnTo>
                    <a:pt x="1577" y="1300"/>
                  </a:lnTo>
                  <a:lnTo>
                    <a:pt x="1605" y="1324"/>
                  </a:lnTo>
                  <a:lnTo>
                    <a:pt x="1603" y="1296"/>
                  </a:lnTo>
                  <a:lnTo>
                    <a:pt x="1601" y="1276"/>
                  </a:lnTo>
                  <a:lnTo>
                    <a:pt x="1597" y="1262"/>
                  </a:lnTo>
                  <a:lnTo>
                    <a:pt x="1591" y="1253"/>
                  </a:lnTo>
                  <a:lnTo>
                    <a:pt x="1583" y="1249"/>
                  </a:lnTo>
                  <a:lnTo>
                    <a:pt x="1573" y="1245"/>
                  </a:lnTo>
                  <a:lnTo>
                    <a:pt x="1557" y="1241"/>
                  </a:lnTo>
                  <a:lnTo>
                    <a:pt x="1540" y="1235"/>
                  </a:lnTo>
                  <a:lnTo>
                    <a:pt x="1518" y="1225"/>
                  </a:lnTo>
                  <a:lnTo>
                    <a:pt x="1487" y="1207"/>
                  </a:lnTo>
                  <a:lnTo>
                    <a:pt x="1458" y="1186"/>
                  </a:lnTo>
                  <a:lnTo>
                    <a:pt x="1433" y="1162"/>
                  </a:lnTo>
                  <a:lnTo>
                    <a:pt x="1410" y="1137"/>
                  </a:lnTo>
                  <a:lnTo>
                    <a:pt x="1388" y="1110"/>
                  </a:lnTo>
                  <a:lnTo>
                    <a:pt x="1379" y="1097"/>
                  </a:lnTo>
                  <a:lnTo>
                    <a:pt x="1371" y="1083"/>
                  </a:lnTo>
                  <a:lnTo>
                    <a:pt x="1361" y="1069"/>
                  </a:lnTo>
                  <a:lnTo>
                    <a:pt x="1350" y="1058"/>
                  </a:lnTo>
                  <a:lnTo>
                    <a:pt x="1337" y="1051"/>
                  </a:lnTo>
                  <a:lnTo>
                    <a:pt x="1321" y="1049"/>
                  </a:lnTo>
                  <a:lnTo>
                    <a:pt x="1280" y="1051"/>
                  </a:lnTo>
                  <a:lnTo>
                    <a:pt x="1245" y="1051"/>
                  </a:lnTo>
                  <a:lnTo>
                    <a:pt x="1214" y="1047"/>
                  </a:lnTo>
                  <a:lnTo>
                    <a:pt x="1189" y="1042"/>
                  </a:lnTo>
                  <a:lnTo>
                    <a:pt x="1167" y="1035"/>
                  </a:lnTo>
                  <a:lnTo>
                    <a:pt x="1149" y="1027"/>
                  </a:lnTo>
                  <a:lnTo>
                    <a:pt x="1132" y="1018"/>
                  </a:lnTo>
                  <a:lnTo>
                    <a:pt x="1116" y="1007"/>
                  </a:lnTo>
                  <a:lnTo>
                    <a:pt x="1101" y="997"/>
                  </a:lnTo>
                  <a:lnTo>
                    <a:pt x="1085" y="986"/>
                  </a:lnTo>
                  <a:lnTo>
                    <a:pt x="1068" y="975"/>
                  </a:lnTo>
                  <a:lnTo>
                    <a:pt x="1049" y="964"/>
                  </a:lnTo>
                  <a:lnTo>
                    <a:pt x="1026" y="954"/>
                  </a:lnTo>
                  <a:lnTo>
                    <a:pt x="999" y="942"/>
                  </a:lnTo>
                  <a:lnTo>
                    <a:pt x="955" y="924"/>
                  </a:lnTo>
                  <a:lnTo>
                    <a:pt x="916" y="899"/>
                  </a:lnTo>
                  <a:lnTo>
                    <a:pt x="878" y="868"/>
                  </a:lnTo>
                  <a:lnTo>
                    <a:pt x="842" y="831"/>
                  </a:lnTo>
                  <a:lnTo>
                    <a:pt x="807" y="786"/>
                  </a:lnTo>
                  <a:lnTo>
                    <a:pt x="772" y="733"/>
                  </a:lnTo>
                  <a:lnTo>
                    <a:pt x="767" y="726"/>
                  </a:lnTo>
                  <a:lnTo>
                    <a:pt x="763" y="717"/>
                  </a:lnTo>
                  <a:lnTo>
                    <a:pt x="758" y="710"/>
                  </a:lnTo>
                  <a:lnTo>
                    <a:pt x="750" y="705"/>
                  </a:lnTo>
                  <a:lnTo>
                    <a:pt x="742" y="702"/>
                  </a:lnTo>
                  <a:lnTo>
                    <a:pt x="732" y="705"/>
                  </a:lnTo>
                  <a:lnTo>
                    <a:pt x="721" y="713"/>
                  </a:lnTo>
                  <a:lnTo>
                    <a:pt x="707" y="729"/>
                  </a:lnTo>
                  <a:lnTo>
                    <a:pt x="700" y="689"/>
                  </a:lnTo>
                  <a:lnTo>
                    <a:pt x="698" y="654"/>
                  </a:lnTo>
                  <a:lnTo>
                    <a:pt x="702" y="620"/>
                  </a:lnTo>
                  <a:lnTo>
                    <a:pt x="712" y="589"/>
                  </a:lnTo>
                  <a:lnTo>
                    <a:pt x="725" y="560"/>
                  </a:lnTo>
                  <a:lnTo>
                    <a:pt x="743" y="532"/>
                  </a:lnTo>
                  <a:lnTo>
                    <a:pt x="763" y="505"/>
                  </a:lnTo>
                  <a:lnTo>
                    <a:pt x="787" y="479"/>
                  </a:lnTo>
                  <a:lnTo>
                    <a:pt x="811" y="453"/>
                  </a:lnTo>
                  <a:lnTo>
                    <a:pt x="837" y="427"/>
                  </a:lnTo>
                  <a:lnTo>
                    <a:pt x="864" y="401"/>
                  </a:lnTo>
                  <a:lnTo>
                    <a:pt x="889" y="374"/>
                  </a:lnTo>
                  <a:lnTo>
                    <a:pt x="902" y="360"/>
                  </a:lnTo>
                  <a:lnTo>
                    <a:pt x="917" y="343"/>
                  </a:lnTo>
                  <a:lnTo>
                    <a:pt x="933" y="323"/>
                  </a:lnTo>
                  <a:lnTo>
                    <a:pt x="950" y="302"/>
                  </a:lnTo>
                  <a:lnTo>
                    <a:pt x="964" y="281"/>
                  </a:lnTo>
                  <a:lnTo>
                    <a:pt x="975" y="259"/>
                  </a:lnTo>
                  <a:lnTo>
                    <a:pt x="982" y="239"/>
                  </a:lnTo>
                  <a:lnTo>
                    <a:pt x="982" y="221"/>
                  </a:lnTo>
                  <a:lnTo>
                    <a:pt x="936" y="246"/>
                  </a:lnTo>
                  <a:lnTo>
                    <a:pt x="890" y="266"/>
                  </a:lnTo>
                  <a:lnTo>
                    <a:pt x="845" y="282"/>
                  </a:lnTo>
                  <a:lnTo>
                    <a:pt x="801" y="295"/>
                  </a:lnTo>
                  <a:lnTo>
                    <a:pt x="759" y="305"/>
                  </a:lnTo>
                  <a:lnTo>
                    <a:pt x="718" y="313"/>
                  </a:lnTo>
                  <a:lnTo>
                    <a:pt x="677" y="322"/>
                  </a:lnTo>
                  <a:lnTo>
                    <a:pt x="637" y="329"/>
                  </a:lnTo>
                  <a:lnTo>
                    <a:pt x="599" y="337"/>
                  </a:lnTo>
                  <a:lnTo>
                    <a:pt x="563" y="347"/>
                  </a:lnTo>
                  <a:lnTo>
                    <a:pt x="527" y="360"/>
                  </a:lnTo>
                  <a:lnTo>
                    <a:pt x="492" y="375"/>
                  </a:lnTo>
                  <a:lnTo>
                    <a:pt x="458" y="394"/>
                  </a:lnTo>
                  <a:lnTo>
                    <a:pt x="425" y="418"/>
                  </a:lnTo>
                  <a:lnTo>
                    <a:pt x="393" y="447"/>
                  </a:lnTo>
                  <a:lnTo>
                    <a:pt x="363" y="482"/>
                  </a:lnTo>
                  <a:lnTo>
                    <a:pt x="334" y="524"/>
                  </a:lnTo>
                  <a:lnTo>
                    <a:pt x="305" y="575"/>
                  </a:lnTo>
                  <a:lnTo>
                    <a:pt x="278" y="634"/>
                  </a:lnTo>
                  <a:lnTo>
                    <a:pt x="277" y="634"/>
                  </a:lnTo>
                  <a:lnTo>
                    <a:pt x="270" y="631"/>
                  </a:lnTo>
                  <a:lnTo>
                    <a:pt x="270" y="633"/>
                  </a:lnTo>
                  <a:lnTo>
                    <a:pt x="276" y="591"/>
                  </a:lnTo>
                  <a:lnTo>
                    <a:pt x="284" y="547"/>
                  </a:lnTo>
                  <a:lnTo>
                    <a:pt x="295" y="505"/>
                  </a:lnTo>
                  <a:lnTo>
                    <a:pt x="311" y="464"/>
                  </a:lnTo>
                  <a:lnTo>
                    <a:pt x="329" y="426"/>
                  </a:lnTo>
                  <a:lnTo>
                    <a:pt x="352" y="389"/>
                  </a:lnTo>
                  <a:lnTo>
                    <a:pt x="379" y="358"/>
                  </a:lnTo>
                  <a:lnTo>
                    <a:pt x="383" y="353"/>
                  </a:lnTo>
                  <a:lnTo>
                    <a:pt x="379" y="347"/>
                  </a:lnTo>
                  <a:lnTo>
                    <a:pt x="370" y="332"/>
                  </a:lnTo>
                  <a:lnTo>
                    <a:pt x="358" y="311"/>
                  </a:lnTo>
                  <a:lnTo>
                    <a:pt x="339" y="288"/>
                  </a:lnTo>
                  <a:lnTo>
                    <a:pt x="319" y="263"/>
                  </a:lnTo>
                  <a:lnTo>
                    <a:pt x="297" y="235"/>
                  </a:lnTo>
                  <a:lnTo>
                    <a:pt x="273" y="208"/>
                  </a:lnTo>
                  <a:lnTo>
                    <a:pt x="247" y="180"/>
                  </a:lnTo>
                  <a:lnTo>
                    <a:pt x="222" y="153"/>
                  </a:lnTo>
                  <a:lnTo>
                    <a:pt x="197" y="128"/>
                  </a:lnTo>
                  <a:lnTo>
                    <a:pt x="174" y="105"/>
                  </a:lnTo>
                  <a:lnTo>
                    <a:pt x="153" y="87"/>
                  </a:lnTo>
                  <a:lnTo>
                    <a:pt x="134" y="73"/>
                  </a:lnTo>
                  <a:lnTo>
                    <a:pt x="188" y="97"/>
                  </a:lnTo>
                  <a:lnTo>
                    <a:pt x="245" y="125"/>
                  </a:lnTo>
                  <a:lnTo>
                    <a:pt x="300" y="154"/>
                  </a:lnTo>
                  <a:lnTo>
                    <a:pt x="353" y="187"/>
                  </a:lnTo>
                  <a:lnTo>
                    <a:pt x="403" y="221"/>
                  </a:lnTo>
                  <a:lnTo>
                    <a:pt x="447" y="256"/>
                  </a:lnTo>
                  <a:lnTo>
                    <a:pt x="482" y="292"/>
                  </a:lnTo>
                  <a:lnTo>
                    <a:pt x="517" y="273"/>
                  </a:lnTo>
                  <a:lnTo>
                    <a:pt x="554" y="256"/>
                  </a:lnTo>
                  <a:lnTo>
                    <a:pt x="592" y="244"/>
                  </a:lnTo>
                  <a:lnTo>
                    <a:pt x="632" y="236"/>
                  </a:lnTo>
                  <a:lnTo>
                    <a:pt x="673" y="229"/>
                  </a:lnTo>
                  <a:lnTo>
                    <a:pt x="715" y="223"/>
                  </a:lnTo>
                  <a:lnTo>
                    <a:pt x="756" y="219"/>
                  </a:lnTo>
                  <a:lnTo>
                    <a:pt x="797" y="215"/>
                  </a:lnTo>
                  <a:lnTo>
                    <a:pt x="838" y="209"/>
                  </a:lnTo>
                  <a:lnTo>
                    <a:pt x="878" y="201"/>
                  </a:lnTo>
                  <a:lnTo>
                    <a:pt x="917" y="191"/>
                  </a:lnTo>
                  <a:lnTo>
                    <a:pt x="954" y="177"/>
                  </a:lnTo>
                  <a:lnTo>
                    <a:pt x="988" y="159"/>
                  </a:lnTo>
                  <a:lnTo>
                    <a:pt x="1020" y="135"/>
                  </a:lnTo>
                  <a:lnTo>
                    <a:pt x="1049" y="105"/>
                  </a:lnTo>
                  <a:lnTo>
                    <a:pt x="1057" y="152"/>
                  </a:lnTo>
                  <a:lnTo>
                    <a:pt x="1057" y="201"/>
                  </a:lnTo>
                  <a:lnTo>
                    <a:pt x="1053" y="250"/>
                  </a:lnTo>
                  <a:lnTo>
                    <a:pt x="1043" y="299"/>
                  </a:lnTo>
                  <a:lnTo>
                    <a:pt x="1029" y="349"/>
                  </a:lnTo>
                  <a:lnTo>
                    <a:pt x="1010" y="395"/>
                  </a:lnTo>
                  <a:lnTo>
                    <a:pt x="991" y="439"/>
                  </a:lnTo>
                  <a:lnTo>
                    <a:pt x="968" y="481"/>
                  </a:lnTo>
                  <a:lnTo>
                    <a:pt x="944" y="517"/>
                  </a:lnTo>
                  <a:lnTo>
                    <a:pt x="920" y="548"/>
                  </a:lnTo>
                  <a:lnTo>
                    <a:pt x="896" y="575"/>
                  </a:lnTo>
                  <a:lnTo>
                    <a:pt x="873" y="593"/>
                  </a:lnTo>
                  <a:lnTo>
                    <a:pt x="883" y="634"/>
                  </a:lnTo>
                  <a:lnTo>
                    <a:pt x="895" y="668"/>
                  </a:lnTo>
                  <a:lnTo>
                    <a:pt x="909" y="696"/>
                  </a:lnTo>
                  <a:lnTo>
                    <a:pt x="924" y="717"/>
                  </a:lnTo>
                  <a:lnTo>
                    <a:pt x="940" y="734"/>
                  </a:lnTo>
                  <a:lnTo>
                    <a:pt x="958" y="748"/>
                  </a:lnTo>
                  <a:lnTo>
                    <a:pt x="978" y="758"/>
                  </a:lnTo>
                  <a:lnTo>
                    <a:pt x="998" y="767"/>
                  </a:lnTo>
                  <a:lnTo>
                    <a:pt x="1018" y="774"/>
                  </a:lnTo>
                  <a:lnTo>
                    <a:pt x="1037" y="779"/>
                  </a:lnTo>
                  <a:lnTo>
                    <a:pt x="1059" y="788"/>
                  </a:lnTo>
                  <a:lnTo>
                    <a:pt x="1091" y="781"/>
                  </a:lnTo>
                  <a:lnTo>
                    <a:pt x="1128" y="769"/>
                  </a:lnTo>
                  <a:lnTo>
                    <a:pt x="1167" y="751"/>
                  </a:lnTo>
                  <a:lnTo>
                    <a:pt x="1210" y="730"/>
                  </a:lnTo>
                  <a:lnTo>
                    <a:pt x="1254" y="702"/>
                  </a:lnTo>
                  <a:lnTo>
                    <a:pt x="1299" y="671"/>
                  </a:lnTo>
                  <a:lnTo>
                    <a:pt x="1343" y="636"/>
                  </a:lnTo>
                  <a:lnTo>
                    <a:pt x="1386" y="596"/>
                  </a:lnTo>
                  <a:lnTo>
                    <a:pt x="1430" y="553"/>
                  </a:lnTo>
                  <a:lnTo>
                    <a:pt x="1471" y="506"/>
                  </a:lnTo>
                  <a:lnTo>
                    <a:pt x="1509" y="457"/>
                  </a:lnTo>
                  <a:lnTo>
                    <a:pt x="1545" y="405"/>
                  </a:lnTo>
                  <a:lnTo>
                    <a:pt x="1574" y="350"/>
                  </a:lnTo>
                  <a:lnTo>
                    <a:pt x="1601" y="294"/>
                  </a:lnTo>
                  <a:lnTo>
                    <a:pt x="1614" y="350"/>
                  </a:lnTo>
                  <a:lnTo>
                    <a:pt x="1618" y="406"/>
                  </a:lnTo>
                  <a:lnTo>
                    <a:pt x="1615" y="464"/>
                  </a:lnTo>
                  <a:lnTo>
                    <a:pt x="1608" y="522"/>
                  </a:lnTo>
                  <a:lnTo>
                    <a:pt x="1594" y="578"/>
                  </a:lnTo>
                  <a:lnTo>
                    <a:pt x="1577" y="633"/>
                  </a:lnTo>
                  <a:lnTo>
                    <a:pt x="1556" y="686"/>
                  </a:lnTo>
                  <a:lnTo>
                    <a:pt x="1531" y="736"/>
                  </a:lnTo>
                  <a:lnTo>
                    <a:pt x="1505" y="783"/>
                  </a:lnTo>
                  <a:lnTo>
                    <a:pt x="1477" y="827"/>
                  </a:lnTo>
                  <a:lnTo>
                    <a:pt x="1449" y="865"/>
                  </a:lnTo>
                  <a:lnTo>
                    <a:pt x="1420" y="899"/>
                  </a:lnTo>
                  <a:lnTo>
                    <a:pt x="1392" y="927"/>
                  </a:lnTo>
                  <a:lnTo>
                    <a:pt x="1433" y="913"/>
                  </a:lnTo>
                  <a:lnTo>
                    <a:pt x="1477" y="890"/>
                  </a:lnTo>
                  <a:lnTo>
                    <a:pt x="1519" y="861"/>
                  </a:lnTo>
                  <a:lnTo>
                    <a:pt x="1564" y="823"/>
                  </a:lnTo>
                  <a:lnTo>
                    <a:pt x="1608" y="779"/>
                  </a:lnTo>
                  <a:lnTo>
                    <a:pt x="1652" y="730"/>
                  </a:lnTo>
                  <a:lnTo>
                    <a:pt x="1694" y="676"/>
                  </a:lnTo>
                  <a:lnTo>
                    <a:pt x="1735" y="617"/>
                  </a:lnTo>
                  <a:lnTo>
                    <a:pt x="1774" y="555"/>
                  </a:lnTo>
                  <a:lnTo>
                    <a:pt x="1809" y="489"/>
                  </a:lnTo>
                  <a:lnTo>
                    <a:pt x="1841" y="422"/>
                  </a:lnTo>
                  <a:lnTo>
                    <a:pt x="1871" y="351"/>
                  </a:lnTo>
                  <a:lnTo>
                    <a:pt x="1895" y="281"/>
                  </a:lnTo>
                  <a:lnTo>
                    <a:pt x="1915" y="211"/>
                  </a:lnTo>
                  <a:lnTo>
                    <a:pt x="1929" y="139"/>
                  </a:lnTo>
                  <a:lnTo>
                    <a:pt x="1938" y="69"/>
                  </a:lnTo>
                  <a:lnTo>
                    <a:pt x="19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902201" y="2255838"/>
              <a:ext cx="279400" cy="212725"/>
            </a:xfrm>
            <a:custGeom>
              <a:avLst/>
              <a:gdLst>
                <a:gd name="T0" fmla="*/ 527 w 527"/>
                <a:gd name="T1" fmla="*/ 0 h 404"/>
                <a:gd name="T2" fmla="*/ 504 w 527"/>
                <a:gd name="T3" fmla="*/ 24 h 404"/>
                <a:gd name="T4" fmla="*/ 478 w 527"/>
                <a:gd name="T5" fmla="*/ 44 h 404"/>
                <a:gd name="T6" fmla="*/ 448 w 527"/>
                <a:gd name="T7" fmla="*/ 60 h 404"/>
                <a:gd name="T8" fmla="*/ 417 w 527"/>
                <a:gd name="T9" fmla="*/ 76 h 404"/>
                <a:gd name="T10" fmla="*/ 383 w 527"/>
                <a:gd name="T11" fmla="*/ 90 h 404"/>
                <a:gd name="T12" fmla="*/ 349 w 527"/>
                <a:gd name="T13" fmla="*/ 104 h 404"/>
                <a:gd name="T14" fmla="*/ 314 w 527"/>
                <a:gd name="T15" fmla="*/ 120 h 404"/>
                <a:gd name="T16" fmla="*/ 280 w 527"/>
                <a:gd name="T17" fmla="*/ 138 h 404"/>
                <a:gd name="T18" fmla="*/ 246 w 527"/>
                <a:gd name="T19" fmla="*/ 158 h 404"/>
                <a:gd name="T20" fmla="*/ 213 w 527"/>
                <a:gd name="T21" fmla="*/ 181 h 404"/>
                <a:gd name="T22" fmla="*/ 182 w 527"/>
                <a:gd name="T23" fmla="*/ 211 h 404"/>
                <a:gd name="T24" fmla="*/ 154 w 527"/>
                <a:gd name="T25" fmla="*/ 246 h 404"/>
                <a:gd name="T26" fmla="*/ 129 w 527"/>
                <a:gd name="T27" fmla="*/ 287 h 404"/>
                <a:gd name="T28" fmla="*/ 127 w 527"/>
                <a:gd name="T29" fmla="*/ 294 h 404"/>
                <a:gd name="T30" fmla="*/ 127 w 527"/>
                <a:gd name="T31" fmla="*/ 301 h 404"/>
                <a:gd name="T32" fmla="*/ 131 w 527"/>
                <a:gd name="T33" fmla="*/ 311 h 404"/>
                <a:gd name="T34" fmla="*/ 138 w 527"/>
                <a:gd name="T35" fmla="*/ 321 h 404"/>
                <a:gd name="T36" fmla="*/ 150 w 527"/>
                <a:gd name="T37" fmla="*/ 333 h 404"/>
                <a:gd name="T38" fmla="*/ 165 w 527"/>
                <a:gd name="T39" fmla="*/ 349 h 404"/>
                <a:gd name="T40" fmla="*/ 185 w 527"/>
                <a:gd name="T41" fmla="*/ 364 h 404"/>
                <a:gd name="T42" fmla="*/ 212 w 527"/>
                <a:gd name="T43" fmla="*/ 384 h 404"/>
                <a:gd name="T44" fmla="*/ 244 w 527"/>
                <a:gd name="T45" fmla="*/ 404 h 404"/>
                <a:gd name="T46" fmla="*/ 215 w 527"/>
                <a:gd name="T47" fmla="*/ 398 h 404"/>
                <a:gd name="T48" fmla="*/ 181 w 527"/>
                <a:gd name="T49" fmla="*/ 388 h 404"/>
                <a:gd name="T50" fmla="*/ 147 w 527"/>
                <a:gd name="T51" fmla="*/ 377 h 404"/>
                <a:gd name="T52" fmla="*/ 112 w 527"/>
                <a:gd name="T53" fmla="*/ 362 h 404"/>
                <a:gd name="T54" fmla="*/ 79 w 527"/>
                <a:gd name="T55" fmla="*/ 343 h 404"/>
                <a:gd name="T56" fmla="*/ 48 w 527"/>
                <a:gd name="T57" fmla="*/ 321 h 404"/>
                <a:gd name="T58" fmla="*/ 21 w 527"/>
                <a:gd name="T59" fmla="*/ 294 h 404"/>
                <a:gd name="T60" fmla="*/ 0 w 527"/>
                <a:gd name="T61" fmla="*/ 263 h 404"/>
                <a:gd name="T62" fmla="*/ 32 w 527"/>
                <a:gd name="T63" fmla="*/ 229 h 404"/>
                <a:gd name="T64" fmla="*/ 62 w 527"/>
                <a:gd name="T65" fmla="*/ 201 h 404"/>
                <a:gd name="T66" fmla="*/ 89 w 527"/>
                <a:gd name="T67" fmla="*/ 176 h 404"/>
                <a:gd name="T68" fmla="*/ 113 w 527"/>
                <a:gd name="T69" fmla="*/ 155 h 404"/>
                <a:gd name="T70" fmla="*/ 136 w 527"/>
                <a:gd name="T71" fmla="*/ 138 h 404"/>
                <a:gd name="T72" fmla="*/ 155 w 527"/>
                <a:gd name="T73" fmla="*/ 122 h 404"/>
                <a:gd name="T74" fmla="*/ 174 w 527"/>
                <a:gd name="T75" fmla="*/ 110 h 404"/>
                <a:gd name="T76" fmla="*/ 209 w 527"/>
                <a:gd name="T77" fmla="*/ 87 h 404"/>
                <a:gd name="T78" fmla="*/ 246 w 527"/>
                <a:gd name="T79" fmla="*/ 70 h 404"/>
                <a:gd name="T80" fmla="*/ 284 w 527"/>
                <a:gd name="T81" fmla="*/ 59 h 404"/>
                <a:gd name="T82" fmla="*/ 325 w 527"/>
                <a:gd name="T83" fmla="*/ 49 h 404"/>
                <a:gd name="T84" fmla="*/ 366 w 527"/>
                <a:gd name="T85" fmla="*/ 41 h 404"/>
                <a:gd name="T86" fmla="*/ 407 w 527"/>
                <a:gd name="T87" fmla="*/ 34 h 404"/>
                <a:gd name="T88" fmla="*/ 448 w 527"/>
                <a:gd name="T89" fmla="*/ 25 h 404"/>
                <a:gd name="T90" fmla="*/ 489 w 527"/>
                <a:gd name="T91" fmla="*/ 14 h 404"/>
                <a:gd name="T92" fmla="*/ 527 w 527"/>
                <a:gd name="T9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404">
                  <a:moveTo>
                    <a:pt x="527" y="0"/>
                  </a:moveTo>
                  <a:lnTo>
                    <a:pt x="504" y="24"/>
                  </a:lnTo>
                  <a:lnTo>
                    <a:pt x="478" y="44"/>
                  </a:lnTo>
                  <a:lnTo>
                    <a:pt x="448" y="60"/>
                  </a:lnTo>
                  <a:lnTo>
                    <a:pt x="417" y="76"/>
                  </a:lnTo>
                  <a:lnTo>
                    <a:pt x="383" y="90"/>
                  </a:lnTo>
                  <a:lnTo>
                    <a:pt x="349" y="104"/>
                  </a:lnTo>
                  <a:lnTo>
                    <a:pt x="314" y="120"/>
                  </a:lnTo>
                  <a:lnTo>
                    <a:pt x="280" y="138"/>
                  </a:lnTo>
                  <a:lnTo>
                    <a:pt x="246" y="158"/>
                  </a:lnTo>
                  <a:lnTo>
                    <a:pt x="213" y="181"/>
                  </a:lnTo>
                  <a:lnTo>
                    <a:pt x="182" y="211"/>
                  </a:lnTo>
                  <a:lnTo>
                    <a:pt x="154" y="246"/>
                  </a:lnTo>
                  <a:lnTo>
                    <a:pt x="129" y="287"/>
                  </a:lnTo>
                  <a:lnTo>
                    <a:pt x="127" y="294"/>
                  </a:lnTo>
                  <a:lnTo>
                    <a:pt x="127" y="301"/>
                  </a:lnTo>
                  <a:lnTo>
                    <a:pt x="131" y="311"/>
                  </a:lnTo>
                  <a:lnTo>
                    <a:pt x="138" y="321"/>
                  </a:lnTo>
                  <a:lnTo>
                    <a:pt x="150" y="333"/>
                  </a:lnTo>
                  <a:lnTo>
                    <a:pt x="165" y="349"/>
                  </a:lnTo>
                  <a:lnTo>
                    <a:pt x="185" y="364"/>
                  </a:lnTo>
                  <a:lnTo>
                    <a:pt x="212" y="384"/>
                  </a:lnTo>
                  <a:lnTo>
                    <a:pt x="244" y="404"/>
                  </a:lnTo>
                  <a:lnTo>
                    <a:pt x="215" y="398"/>
                  </a:lnTo>
                  <a:lnTo>
                    <a:pt x="181" y="388"/>
                  </a:lnTo>
                  <a:lnTo>
                    <a:pt x="147" y="377"/>
                  </a:lnTo>
                  <a:lnTo>
                    <a:pt x="112" y="362"/>
                  </a:lnTo>
                  <a:lnTo>
                    <a:pt x="79" y="343"/>
                  </a:lnTo>
                  <a:lnTo>
                    <a:pt x="48" y="321"/>
                  </a:lnTo>
                  <a:lnTo>
                    <a:pt x="21" y="294"/>
                  </a:lnTo>
                  <a:lnTo>
                    <a:pt x="0" y="263"/>
                  </a:lnTo>
                  <a:lnTo>
                    <a:pt x="32" y="229"/>
                  </a:lnTo>
                  <a:lnTo>
                    <a:pt x="62" y="201"/>
                  </a:lnTo>
                  <a:lnTo>
                    <a:pt x="89" y="176"/>
                  </a:lnTo>
                  <a:lnTo>
                    <a:pt x="113" y="155"/>
                  </a:lnTo>
                  <a:lnTo>
                    <a:pt x="136" y="138"/>
                  </a:lnTo>
                  <a:lnTo>
                    <a:pt x="155" y="122"/>
                  </a:lnTo>
                  <a:lnTo>
                    <a:pt x="174" y="110"/>
                  </a:lnTo>
                  <a:lnTo>
                    <a:pt x="209" y="87"/>
                  </a:lnTo>
                  <a:lnTo>
                    <a:pt x="246" y="70"/>
                  </a:lnTo>
                  <a:lnTo>
                    <a:pt x="284" y="59"/>
                  </a:lnTo>
                  <a:lnTo>
                    <a:pt x="325" y="49"/>
                  </a:lnTo>
                  <a:lnTo>
                    <a:pt x="366" y="41"/>
                  </a:lnTo>
                  <a:lnTo>
                    <a:pt x="407" y="34"/>
                  </a:lnTo>
                  <a:lnTo>
                    <a:pt x="448" y="25"/>
                  </a:lnTo>
                  <a:lnTo>
                    <a:pt x="489" y="14"/>
                  </a:lnTo>
                  <a:lnTo>
                    <a:pt x="5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3459163" y="2728913"/>
              <a:ext cx="80963" cy="77788"/>
            </a:xfrm>
            <a:custGeom>
              <a:avLst/>
              <a:gdLst>
                <a:gd name="T0" fmla="*/ 39 w 154"/>
                <a:gd name="T1" fmla="*/ 0 h 147"/>
                <a:gd name="T2" fmla="*/ 118 w 154"/>
                <a:gd name="T3" fmla="*/ 0 h 147"/>
                <a:gd name="T4" fmla="*/ 134 w 154"/>
                <a:gd name="T5" fmla="*/ 2 h 147"/>
                <a:gd name="T6" fmla="*/ 145 w 154"/>
                <a:gd name="T7" fmla="*/ 6 h 147"/>
                <a:gd name="T8" fmla="*/ 151 w 154"/>
                <a:gd name="T9" fmla="*/ 16 h 147"/>
                <a:gd name="T10" fmla="*/ 152 w 154"/>
                <a:gd name="T11" fmla="*/ 31 h 147"/>
                <a:gd name="T12" fmla="*/ 152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6 w 154"/>
                <a:gd name="T19" fmla="*/ 20 h 147"/>
                <a:gd name="T20" fmla="*/ 26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6 w 154"/>
                <a:gd name="T27" fmla="*/ 68 h 147"/>
                <a:gd name="T28" fmla="*/ 152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2 w 154"/>
                <a:gd name="T35" fmla="*/ 128 h 147"/>
                <a:gd name="T36" fmla="*/ 146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3 w 154"/>
                <a:gd name="T43" fmla="*/ 147 h 147"/>
                <a:gd name="T44" fmla="*/ 16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2 w 154"/>
                <a:gd name="T55" fmla="*/ 103 h 147"/>
                <a:gd name="T56" fmla="*/ 22 w 154"/>
                <a:gd name="T57" fmla="*/ 126 h 147"/>
                <a:gd name="T58" fmla="*/ 132 w 154"/>
                <a:gd name="T59" fmla="*/ 126 h 147"/>
                <a:gd name="T60" fmla="*/ 132 w 154"/>
                <a:gd name="T61" fmla="*/ 82 h 147"/>
                <a:gd name="T62" fmla="*/ 39 w 154"/>
                <a:gd name="T63" fmla="*/ 82 h 147"/>
                <a:gd name="T64" fmla="*/ 22 w 154"/>
                <a:gd name="T65" fmla="*/ 81 h 147"/>
                <a:gd name="T66" fmla="*/ 12 w 154"/>
                <a:gd name="T67" fmla="*/ 75 h 147"/>
                <a:gd name="T68" fmla="*/ 7 w 154"/>
                <a:gd name="T69" fmla="*/ 64 h 147"/>
                <a:gd name="T70" fmla="*/ 5 w 154"/>
                <a:gd name="T71" fmla="*/ 47 h 147"/>
                <a:gd name="T72" fmla="*/ 5 w 154"/>
                <a:gd name="T73" fmla="*/ 34 h 147"/>
                <a:gd name="T74" fmla="*/ 7 w 154"/>
                <a:gd name="T75" fmla="*/ 17 h 147"/>
                <a:gd name="T76" fmla="*/ 12 w 154"/>
                <a:gd name="T77" fmla="*/ 7 h 147"/>
                <a:gd name="T78" fmla="*/ 22 w 154"/>
                <a:gd name="T79" fmla="*/ 2 h 147"/>
                <a:gd name="T80" fmla="*/ 39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39" y="0"/>
                  </a:moveTo>
                  <a:lnTo>
                    <a:pt x="118" y="0"/>
                  </a:lnTo>
                  <a:lnTo>
                    <a:pt x="134" y="2"/>
                  </a:lnTo>
                  <a:lnTo>
                    <a:pt x="145" y="6"/>
                  </a:lnTo>
                  <a:lnTo>
                    <a:pt x="151" y="16"/>
                  </a:lnTo>
                  <a:lnTo>
                    <a:pt x="152" y="31"/>
                  </a:lnTo>
                  <a:lnTo>
                    <a:pt x="152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6" y="68"/>
                  </a:lnTo>
                  <a:lnTo>
                    <a:pt x="152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2" y="128"/>
                  </a:lnTo>
                  <a:lnTo>
                    <a:pt x="146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3" y="147"/>
                  </a:lnTo>
                  <a:lnTo>
                    <a:pt x="16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2" y="103"/>
                  </a:lnTo>
                  <a:lnTo>
                    <a:pt x="22" y="126"/>
                  </a:lnTo>
                  <a:lnTo>
                    <a:pt x="132" y="126"/>
                  </a:lnTo>
                  <a:lnTo>
                    <a:pt x="132" y="82"/>
                  </a:lnTo>
                  <a:lnTo>
                    <a:pt x="39" y="82"/>
                  </a:lnTo>
                  <a:lnTo>
                    <a:pt x="22" y="81"/>
                  </a:lnTo>
                  <a:lnTo>
                    <a:pt x="12" y="75"/>
                  </a:lnTo>
                  <a:lnTo>
                    <a:pt x="7" y="64"/>
                  </a:lnTo>
                  <a:lnTo>
                    <a:pt x="5" y="47"/>
                  </a:lnTo>
                  <a:lnTo>
                    <a:pt x="5" y="34"/>
                  </a:lnTo>
                  <a:lnTo>
                    <a:pt x="7" y="17"/>
                  </a:lnTo>
                  <a:lnTo>
                    <a:pt x="12" y="7"/>
                  </a:lnTo>
                  <a:lnTo>
                    <a:pt x="22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579813" y="2728913"/>
              <a:ext cx="76200" cy="77788"/>
            </a:xfrm>
            <a:custGeom>
              <a:avLst/>
              <a:gdLst>
                <a:gd name="T0" fmla="*/ 0 w 143"/>
                <a:gd name="T1" fmla="*/ 0 h 147"/>
                <a:gd name="T2" fmla="*/ 143 w 143"/>
                <a:gd name="T3" fmla="*/ 0 h 147"/>
                <a:gd name="T4" fmla="*/ 143 w 143"/>
                <a:gd name="T5" fmla="*/ 20 h 147"/>
                <a:gd name="T6" fmla="*/ 26 w 143"/>
                <a:gd name="T7" fmla="*/ 20 h 147"/>
                <a:gd name="T8" fmla="*/ 26 w 143"/>
                <a:gd name="T9" fmla="*/ 61 h 147"/>
                <a:gd name="T10" fmla="*/ 97 w 143"/>
                <a:gd name="T11" fmla="*/ 61 h 147"/>
                <a:gd name="T12" fmla="*/ 97 w 143"/>
                <a:gd name="T13" fmla="*/ 79 h 147"/>
                <a:gd name="T14" fmla="*/ 26 w 143"/>
                <a:gd name="T15" fmla="*/ 79 h 147"/>
                <a:gd name="T16" fmla="*/ 26 w 143"/>
                <a:gd name="T17" fmla="*/ 127 h 147"/>
                <a:gd name="T18" fmla="*/ 143 w 143"/>
                <a:gd name="T19" fmla="*/ 127 h 147"/>
                <a:gd name="T20" fmla="*/ 143 w 143"/>
                <a:gd name="T21" fmla="*/ 147 h 147"/>
                <a:gd name="T22" fmla="*/ 0 w 143"/>
                <a:gd name="T23" fmla="*/ 147 h 147"/>
                <a:gd name="T24" fmla="*/ 0 w 143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47">
                  <a:moveTo>
                    <a:pt x="0" y="0"/>
                  </a:moveTo>
                  <a:lnTo>
                    <a:pt x="143" y="0"/>
                  </a:lnTo>
                  <a:lnTo>
                    <a:pt x="143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97" y="61"/>
                  </a:lnTo>
                  <a:lnTo>
                    <a:pt x="97" y="79"/>
                  </a:lnTo>
                  <a:lnTo>
                    <a:pt x="26" y="79"/>
                  </a:lnTo>
                  <a:lnTo>
                    <a:pt x="26" y="127"/>
                  </a:lnTo>
                  <a:lnTo>
                    <a:pt x="143" y="127"/>
                  </a:lnTo>
                  <a:lnTo>
                    <a:pt x="143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686176" y="2728913"/>
              <a:ext cx="79375" cy="77788"/>
            </a:xfrm>
            <a:custGeom>
              <a:avLst/>
              <a:gdLst>
                <a:gd name="T0" fmla="*/ 35 w 152"/>
                <a:gd name="T1" fmla="*/ 0 h 147"/>
                <a:gd name="T2" fmla="*/ 117 w 152"/>
                <a:gd name="T3" fmla="*/ 0 h 147"/>
                <a:gd name="T4" fmla="*/ 134 w 152"/>
                <a:gd name="T5" fmla="*/ 2 h 147"/>
                <a:gd name="T6" fmla="*/ 145 w 152"/>
                <a:gd name="T7" fmla="*/ 7 h 147"/>
                <a:gd name="T8" fmla="*/ 149 w 152"/>
                <a:gd name="T9" fmla="*/ 17 h 147"/>
                <a:gd name="T10" fmla="*/ 152 w 152"/>
                <a:gd name="T11" fmla="*/ 34 h 147"/>
                <a:gd name="T12" fmla="*/ 152 w 152"/>
                <a:gd name="T13" fmla="*/ 48 h 147"/>
                <a:gd name="T14" fmla="*/ 127 w 152"/>
                <a:gd name="T15" fmla="*/ 52 h 147"/>
                <a:gd name="T16" fmla="*/ 127 w 152"/>
                <a:gd name="T17" fmla="*/ 20 h 147"/>
                <a:gd name="T18" fmla="*/ 25 w 152"/>
                <a:gd name="T19" fmla="*/ 20 h 147"/>
                <a:gd name="T20" fmla="*/ 25 w 152"/>
                <a:gd name="T21" fmla="*/ 126 h 147"/>
                <a:gd name="T22" fmla="*/ 127 w 152"/>
                <a:gd name="T23" fmla="*/ 126 h 147"/>
                <a:gd name="T24" fmla="*/ 127 w 152"/>
                <a:gd name="T25" fmla="*/ 89 h 147"/>
                <a:gd name="T26" fmla="*/ 152 w 152"/>
                <a:gd name="T27" fmla="*/ 95 h 147"/>
                <a:gd name="T28" fmla="*/ 152 w 152"/>
                <a:gd name="T29" fmla="*/ 111 h 147"/>
                <a:gd name="T30" fmla="*/ 149 w 152"/>
                <a:gd name="T31" fmla="*/ 128 h 147"/>
                <a:gd name="T32" fmla="*/ 145 w 152"/>
                <a:gd name="T33" fmla="*/ 140 h 147"/>
                <a:gd name="T34" fmla="*/ 134 w 152"/>
                <a:gd name="T35" fmla="*/ 145 h 147"/>
                <a:gd name="T36" fmla="*/ 117 w 152"/>
                <a:gd name="T37" fmla="*/ 147 h 147"/>
                <a:gd name="T38" fmla="*/ 35 w 152"/>
                <a:gd name="T39" fmla="*/ 147 h 147"/>
                <a:gd name="T40" fmla="*/ 18 w 152"/>
                <a:gd name="T41" fmla="*/ 145 h 147"/>
                <a:gd name="T42" fmla="*/ 8 w 152"/>
                <a:gd name="T43" fmla="*/ 140 h 147"/>
                <a:gd name="T44" fmla="*/ 3 w 152"/>
                <a:gd name="T45" fmla="*/ 128 h 147"/>
                <a:gd name="T46" fmla="*/ 0 w 152"/>
                <a:gd name="T47" fmla="*/ 111 h 147"/>
                <a:gd name="T48" fmla="*/ 0 w 152"/>
                <a:gd name="T49" fmla="*/ 34 h 147"/>
                <a:gd name="T50" fmla="*/ 3 w 152"/>
                <a:gd name="T51" fmla="*/ 17 h 147"/>
                <a:gd name="T52" fmla="*/ 8 w 152"/>
                <a:gd name="T53" fmla="*/ 7 h 147"/>
                <a:gd name="T54" fmla="*/ 18 w 152"/>
                <a:gd name="T55" fmla="*/ 2 h 147"/>
                <a:gd name="T56" fmla="*/ 35 w 152"/>
                <a:gd name="T5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2" h="147">
                  <a:moveTo>
                    <a:pt x="35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5" y="7"/>
                  </a:lnTo>
                  <a:lnTo>
                    <a:pt x="149" y="17"/>
                  </a:lnTo>
                  <a:lnTo>
                    <a:pt x="152" y="34"/>
                  </a:lnTo>
                  <a:lnTo>
                    <a:pt x="152" y="48"/>
                  </a:lnTo>
                  <a:lnTo>
                    <a:pt x="127" y="52"/>
                  </a:lnTo>
                  <a:lnTo>
                    <a:pt x="127" y="20"/>
                  </a:lnTo>
                  <a:lnTo>
                    <a:pt x="25" y="20"/>
                  </a:lnTo>
                  <a:lnTo>
                    <a:pt x="25" y="126"/>
                  </a:lnTo>
                  <a:lnTo>
                    <a:pt x="127" y="126"/>
                  </a:lnTo>
                  <a:lnTo>
                    <a:pt x="127" y="89"/>
                  </a:lnTo>
                  <a:lnTo>
                    <a:pt x="152" y="95"/>
                  </a:lnTo>
                  <a:lnTo>
                    <a:pt x="152" y="111"/>
                  </a:lnTo>
                  <a:lnTo>
                    <a:pt x="149" y="128"/>
                  </a:lnTo>
                  <a:lnTo>
                    <a:pt x="145" y="140"/>
                  </a:lnTo>
                  <a:lnTo>
                    <a:pt x="134" y="145"/>
                  </a:lnTo>
                  <a:lnTo>
                    <a:pt x="117" y="147"/>
                  </a:lnTo>
                  <a:lnTo>
                    <a:pt x="35" y="147"/>
                  </a:lnTo>
                  <a:lnTo>
                    <a:pt x="18" y="145"/>
                  </a:lnTo>
                  <a:lnTo>
                    <a:pt x="8" y="140"/>
                  </a:lnTo>
                  <a:lnTo>
                    <a:pt x="3" y="128"/>
                  </a:lnTo>
                  <a:lnTo>
                    <a:pt x="0" y="111"/>
                  </a:lnTo>
                  <a:lnTo>
                    <a:pt x="0" y="34"/>
                  </a:lnTo>
                  <a:lnTo>
                    <a:pt x="3" y="17"/>
                  </a:lnTo>
                  <a:lnTo>
                    <a:pt x="8" y="7"/>
                  </a:lnTo>
                  <a:lnTo>
                    <a:pt x="18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3800476" y="2728913"/>
              <a:ext cx="82550" cy="77788"/>
            </a:xfrm>
            <a:custGeom>
              <a:avLst/>
              <a:gdLst>
                <a:gd name="T0" fmla="*/ 0 w 156"/>
                <a:gd name="T1" fmla="*/ 0 h 147"/>
                <a:gd name="T2" fmla="*/ 24 w 156"/>
                <a:gd name="T3" fmla="*/ 0 h 147"/>
                <a:gd name="T4" fmla="*/ 24 w 156"/>
                <a:gd name="T5" fmla="*/ 126 h 147"/>
                <a:gd name="T6" fmla="*/ 132 w 156"/>
                <a:gd name="T7" fmla="*/ 126 h 147"/>
                <a:gd name="T8" fmla="*/ 132 w 156"/>
                <a:gd name="T9" fmla="*/ 0 h 147"/>
                <a:gd name="T10" fmla="*/ 156 w 156"/>
                <a:gd name="T11" fmla="*/ 0 h 147"/>
                <a:gd name="T12" fmla="*/ 156 w 156"/>
                <a:gd name="T13" fmla="*/ 111 h 147"/>
                <a:gd name="T14" fmla="*/ 154 w 156"/>
                <a:gd name="T15" fmla="*/ 128 h 147"/>
                <a:gd name="T16" fmla="*/ 149 w 156"/>
                <a:gd name="T17" fmla="*/ 140 h 147"/>
                <a:gd name="T18" fmla="*/ 139 w 156"/>
                <a:gd name="T19" fmla="*/ 145 h 147"/>
                <a:gd name="T20" fmla="*/ 122 w 156"/>
                <a:gd name="T21" fmla="*/ 147 h 147"/>
                <a:gd name="T22" fmla="*/ 34 w 156"/>
                <a:gd name="T23" fmla="*/ 147 h 147"/>
                <a:gd name="T24" fmla="*/ 17 w 156"/>
                <a:gd name="T25" fmla="*/ 145 h 147"/>
                <a:gd name="T26" fmla="*/ 7 w 156"/>
                <a:gd name="T27" fmla="*/ 140 h 147"/>
                <a:gd name="T28" fmla="*/ 2 w 156"/>
                <a:gd name="T29" fmla="*/ 128 h 147"/>
                <a:gd name="T30" fmla="*/ 0 w 156"/>
                <a:gd name="T31" fmla="*/ 111 h 147"/>
                <a:gd name="T32" fmla="*/ 0 w 156"/>
                <a:gd name="T3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2" y="126"/>
                  </a:lnTo>
                  <a:lnTo>
                    <a:pt x="132" y="0"/>
                  </a:lnTo>
                  <a:lnTo>
                    <a:pt x="156" y="0"/>
                  </a:lnTo>
                  <a:lnTo>
                    <a:pt x="156" y="111"/>
                  </a:lnTo>
                  <a:lnTo>
                    <a:pt x="154" y="128"/>
                  </a:lnTo>
                  <a:lnTo>
                    <a:pt x="149" y="140"/>
                  </a:lnTo>
                  <a:lnTo>
                    <a:pt x="139" y="145"/>
                  </a:lnTo>
                  <a:lnTo>
                    <a:pt x="122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2" y="128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3924301" y="2728913"/>
              <a:ext cx="85725" cy="77788"/>
            </a:xfrm>
            <a:custGeom>
              <a:avLst/>
              <a:gdLst>
                <a:gd name="T0" fmla="*/ 24 w 163"/>
                <a:gd name="T1" fmla="*/ 19 h 147"/>
                <a:gd name="T2" fmla="*/ 24 w 163"/>
                <a:gd name="T3" fmla="*/ 71 h 147"/>
                <a:gd name="T4" fmla="*/ 108 w 163"/>
                <a:gd name="T5" fmla="*/ 71 h 147"/>
                <a:gd name="T6" fmla="*/ 114 w 163"/>
                <a:gd name="T7" fmla="*/ 69 h 147"/>
                <a:gd name="T8" fmla="*/ 117 w 163"/>
                <a:gd name="T9" fmla="*/ 69 h 147"/>
                <a:gd name="T10" fmla="*/ 121 w 163"/>
                <a:gd name="T11" fmla="*/ 68 h 147"/>
                <a:gd name="T12" fmla="*/ 122 w 163"/>
                <a:gd name="T13" fmla="*/ 65 h 147"/>
                <a:gd name="T14" fmla="*/ 124 w 163"/>
                <a:gd name="T15" fmla="*/ 61 h 147"/>
                <a:gd name="T16" fmla="*/ 124 w 163"/>
                <a:gd name="T17" fmla="*/ 55 h 147"/>
                <a:gd name="T18" fmla="*/ 124 w 163"/>
                <a:gd name="T19" fmla="*/ 34 h 147"/>
                <a:gd name="T20" fmla="*/ 124 w 163"/>
                <a:gd name="T21" fmla="*/ 28 h 147"/>
                <a:gd name="T22" fmla="*/ 122 w 163"/>
                <a:gd name="T23" fmla="*/ 24 h 147"/>
                <a:gd name="T24" fmla="*/ 121 w 163"/>
                <a:gd name="T25" fmla="*/ 21 h 147"/>
                <a:gd name="T26" fmla="*/ 117 w 163"/>
                <a:gd name="T27" fmla="*/ 20 h 147"/>
                <a:gd name="T28" fmla="*/ 114 w 163"/>
                <a:gd name="T29" fmla="*/ 19 h 147"/>
                <a:gd name="T30" fmla="*/ 108 w 163"/>
                <a:gd name="T31" fmla="*/ 19 h 147"/>
                <a:gd name="T32" fmla="*/ 24 w 163"/>
                <a:gd name="T33" fmla="*/ 19 h 147"/>
                <a:gd name="T34" fmla="*/ 0 w 163"/>
                <a:gd name="T35" fmla="*/ 0 h 147"/>
                <a:gd name="T36" fmla="*/ 117 w 163"/>
                <a:gd name="T37" fmla="*/ 0 h 147"/>
                <a:gd name="T38" fmla="*/ 131 w 163"/>
                <a:gd name="T39" fmla="*/ 2 h 147"/>
                <a:gd name="T40" fmla="*/ 141 w 163"/>
                <a:gd name="T41" fmla="*/ 6 h 147"/>
                <a:gd name="T42" fmla="*/ 145 w 163"/>
                <a:gd name="T43" fmla="*/ 10 h 147"/>
                <a:gd name="T44" fmla="*/ 146 w 163"/>
                <a:gd name="T45" fmla="*/ 16 h 147"/>
                <a:gd name="T46" fmla="*/ 148 w 163"/>
                <a:gd name="T47" fmla="*/ 21 h 147"/>
                <a:gd name="T48" fmla="*/ 148 w 163"/>
                <a:gd name="T49" fmla="*/ 28 h 147"/>
                <a:gd name="T50" fmla="*/ 148 w 163"/>
                <a:gd name="T51" fmla="*/ 61 h 147"/>
                <a:gd name="T52" fmla="*/ 148 w 163"/>
                <a:gd name="T53" fmla="*/ 68 h 147"/>
                <a:gd name="T54" fmla="*/ 146 w 163"/>
                <a:gd name="T55" fmla="*/ 73 h 147"/>
                <a:gd name="T56" fmla="*/ 145 w 163"/>
                <a:gd name="T57" fmla="*/ 79 h 147"/>
                <a:gd name="T58" fmla="*/ 141 w 163"/>
                <a:gd name="T59" fmla="*/ 83 h 147"/>
                <a:gd name="T60" fmla="*/ 131 w 163"/>
                <a:gd name="T61" fmla="*/ 88 h 147"/>
                <a:gd name="T62" fmla="*/ 117 w 163"/>
                <a:gd name="T63" fmla="*/ 89 h 147"/>
                <a:gd name="T64" fmla="*/ 96 w 163"/>
                <a:gd name="T65" fmla="*/ 89 h 147"/>
                <a:gd name="T66" fmla="*/ 163 w 163"/>
                <a:gd name="T67" fmla="*/ 147 h 147"/>
                <a:gd name="T68" fmla="*/ 127 w 163"/>
                <a:gd name="T69" fmla="*/ 147 h 147"/>
                <a:gd name="T70" fmla="*/ 67 w 163"/>
                <a:gd name="T71" fmla="*/ 89 h 147"/>
                <a:gd name="T72" fmla="*/ 24 w 163"/>
                <a:gd name="T73" fmla="*/ 89 h 147"/>
                <a:gd name="T74" fmla="*/ 24 w 163"/>
                <a:gd name="T75" fmla="*/ 147 h 147"/>
                <a:gd name="T76" fmla="*/ 0 w 163"/>
                <a:gd name="T77" fmla="*/ 147 h 147"/>
                <a:gd name="T78" fmla="*/ 0 w 163"/>
                <a:gd name="T7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" h="147">
                  <a:moveTo>
                    <a:pt x="24" y="19"/>
                  </a:moveTo>
                  <a:lnTo>
                    <a:pt x="24" y="71"/>
                  </a:lnTo>
                  <a:lnTo>
                    <a:pt x="108" y="71"/>
                  </a:lnTo>
                  <a:lnTo>
                    <a:pt x="114" y="69"/>
                  </a:lnTo>
                  <a:lnTo>
                    <a:pt x="117" y="69"/>
                  </a:lnTo>
                  <a:lnTo>
                    <a:pt x="121" y="68"/>
                  </a:lnTo>
                  <a:lnTo>
                    <a:pt x="122" y="65"/>
                  </a:lnTo>
                  <a:lnTo>
                    <a:pt x="124" y="61"/>
                  </a:lnTo>
                  <a:lnTo>
                    <a:pt x="124" y="55"/>
                  </a:lnTo>
                  <a:lnTo>
                    <a:pt x="124" y="34"/>
                  </a:lnTo>
                  <a:lnTo>
                    <a:pt x="124" y="28"/>
                  </a:lnTo>
                  <a:lnTo>
                    <a:pt x="122" y="24"/>
                  </a:lnTo>
                  <a:lnTo>
                    <a:pt x="121" y="21"/>
                  </a:lnTo>
                  <a:lnTo>
                    <a:pt x="117" y="20"/>
                  </a:lnTo>
                  <a:lnTo>
                    <a:pt x="114" y="19"/>
                  </a:lnTo>
                  <a:lnTo>
                    <a:pt x="108" y="19"/>
                  </a:lnTo>
                  <a:lnTo>
                    <a:pt x="24" y="19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31" y="2"/>
                  </a:lnTo>
                  <a:lnTo>
                    <a:pt x="141" y="6"/>
                  </a:lnTo>
                  <a:lnTo>
                    <a:pt x="145" y="10"/>
                  </a:lnTo>
                  <a:lnTo>
                    <a:pt x="146" y="16"/>
                  </a:lnTo>
                  <a:lnTo>
                    <a:pt x="148" y="21"/>
                  </a:lnTo>
                  <a:lnTo>
                    <a:pt x="148" y="28"/>
                  </a:lnTo>
                  <a:lnTo>
                    <a:pt x="148" y="61"/>
                  </a:lnTo>
                  <a:lnTo>
                    <a:pt x="148" y="68"/>
                  </a:lnTo>
                  <a:lnTo>
                    <a:pt x="146" y="73"/>
                  </a:lnTo>
                  <a:lnTo>
                    <a:pt x="145" y="79"/>
                  </a:lnTo>
                  <a:lnTo>
                    <a:pt x="141" y="83"/>
                  </a:lnTo>
                  <a:lnTo>
                    <a:pt x="131" y="88"/>
                  </a:lnTo>
                  <a:lnTo>
                    <a:pt x="117" y="89"/>
                  </a:lnTo>
                  <a:lnTo>
                    <a:pt x="96" y="89"/>
                  </a:lnTo>
                  <a:lnTo>
                    <a:pt x="163" y="147"/>
                  </a:lnTo>
                  <a:lnTo>
                    <a:pt x="127" y="147"/>
                  </a:lnTo>
                  <a:lnTo>
                    <a:pt x="67" y="89"/>
                  </a:lnTo>
                  <a:lnTo>
                    <a:pt x="24" y="89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/>
            <p:cNvSpPr>
              <a:spLocks noChangeArrowheads="1"/>
            </p:cNvSpPr>
            <p:nvPr userDrawn="1"/>
          </p:nvSpPr>
          <p:spPr bwMode="auto">
            <a:xfrm>
              <a:off x="4038601" y="2728913"/>
              <a:ext cx="12700" cy="777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4073526" y="2728913"/>
              <a:ext cx="85725" cy="77788"/>
            </a:xfrm>
            <a:custGeom>
              <a:avLst/>
              <a:gdLst>
                <a:gd name="T0" fmla="*/ 0 w 161"/>
                <a:gd name="T1" fmla="*/ 0 h 147"/>
                <a:gd name="T2" fmla="*/ 161 w 161"/>
                <a:gd name="T3" fmla="*/ 0 h 147"/>
                <a:gd name="T4" fmla="*/ 161 w 161"/>
                <a:gd name="T5" fmla="*/ 20 h 147"/>
                <a:gd name="T6" fmla="*/ 93 w 161"/>
                <a:gd name="T7" fmla="*/ 20 h 147"/>
                <a:gd name="T8" fmla="*/ 93 w 161"/>
                <a:gd name="T9" fmla="*/ 147 h 147"/>
                <a:gd name="T10" fmla="*/ 68 w 161"/>
                <a:gd name="T11" fmla="*/ 147 h 147"/>
                <a:gd name="T12" fmla="*/ 68 w 161"/>
                <a:gd name="T13" fmla="*/ 20 h 147"/>
                <a:gd name="T14" fmla="*/ 0 w 161"/>
                <a:gd name="T15" fmla="*/ 20 h 147"/>
                <a:gd name="T16" fmla="*/ 0 w 161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7">
                  <a:moveTo>
                    <a:pt x="0" y="0"/>
                  </a:moveTo>
                  <a:lnTo>
                    <a:pt x="161" y="0"/>
                  </a:lnTo>
                  <a:lnTo>
                    <a:pt x="161" y="20"/>
                  </a:lnTo>
                  <a:lnTo>
                    <a:pt x="93" y="20"/>
                  </a:lnTo>
                  <a:lnTo>
                    <a:pt x="93" y="147"/>
                  </a:lnTo>
                  <a:lnTo>
                    <a:pt x="68" y="147"/>
                  </a:lnTo>
                  <a:lnTo>
                    <a:pt x="68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4165601" y="2728913"/>
              <a:ext cx="90488" cy="77788"/>
            </a:xfrm>
            <a:custGeom>
              <a:avLst/>
              <a:gdLst>
                <a:gd name="T0" fmla="*/ 0 w 173"/>
                <a:gd name="T1" fmla="*/ 0 h 147"/>
                <a:gd name="T2" fmla="*/ 31 w 173"/>
                <a:gd name="T3" fmla="*/ 0 h 147"/>
                <a:gd name="T4" fmla="*/ 89 w 173"/>
                <a:gd name="T5" fmla="*/ 65 h 147"/>
                <a:gd name="T6" fmla="*/ 144 w 173"/>
                <a:gd name="T7" fmla="*/ 0 h 147"/>
                <a:gd name="T8" fmla="*/ 173 w 173"/>
                <a:gd name="T9" fmla="*/ 0 h 147"/>
                <a:gd name="T10" fmla="*/ 100 w 173"/>
                <a:gd name="T11" fmla="*/ 82 h 147"/>
                <a:gd name="T12" fmla="*/ 100 w 173"/>
                <a:gd name="T13" fmla="*/ 147 h 147"/>
                <a:gd name="T14" fmla="*/ 74 w 173"/>
                <a:gd name="T15" fmla="*/ 147 h 147"/>
                <a:gd name="T16" fmla="*/ 74 w 173"/>
                <a:gd name="T17" fmla="*/ 82 h 147"/>
                <a:gd name="T18" fmla="*/ 0 w 173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47">
                  <a:moveTo>
                    <a:pt x="0" y="0"/>
                  </a:moveTo>
                  <a:lnTo>
                    <a:pt x="31" y="0"/>
                  </a:lnTo>
                  <a:lnTo>
                    <a:pt x="89" y="65"/>
                  </a:lnTo>
                  <a:lnTo>
                    <a:pt x="144" y="0"/>
                  </a:lnTo>
                  <a:lnTo>
                    <a:pt x="173" y="0"/>
                  </a:lnTo>
                  <a:lnTo>
                    <a:pt x="100" y="82"/>
                  </a:lnTo>
                  <a:lnTo>
                    <a:pt x="100" y="147"/>
                  </a:lnTo>
                  <a:lnTo>
                    <a:pt x="74" y="147"/>
                  </a:lnTo>
                  <a:lnTo>
                    <a:pt x="74" y="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4338638" y="2728913"/>
              <a:ext cx="71438" cy="77788"/>
            </a:xfrm>
            <a:custGeom>
              <a:avLst/>
              <a:gdLst>
                <a:gd name="T0" fmla="*/ 0 w 137"/>
                <a:gd name="T1" fmla="*/ 0 h 147"/>
                <a:gd name="T2" fmla="*/ 24 w 137"/>
                <a:gd name="T3" fmla="*/ 0 h 147"/>
                <a:gd name="T4" fmla="*/ 24 w 137"/>
                <a:gd name="T5" fmla="*/ 126 h 147"/>
                <a:gd name="T6" fmla="*/ 137 w 137"/>
                <a:gd name="T7" fmla="*/ 126 h 147"/>
                <a:gd name="T8" fmla="*/ 137 w 137"/>
                <a:gd name="T9" fmla="*/ 147 h 147"/>
                <a:gd name="T10" fmla="*/ 0 w 137"/>
                <a:gd name="T11" fmla="*/ 147 h 147"/>
                <a:gd name="T12" fmla="*/ 0 w 137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7" y="126"/>
                  </a:lnTo>
                  <a:lnTo>
                    <a:pt x="13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4422776" y="2728913"/>
              <a:ext cx="98425" cy="77788"/>
            </a:xfrm>
            <a:custGeom>
              <a:avLst/>
              <a:gdLst>
                <a:gd name="T0" fmla="*/ 93 w 188"/>
                <a:gd name="T1" fmla="*/ 17 h 147"/>
                <a:gd name="T2" fmla="*/ 53 w 188"/>
                <a:gd name="T3" fmla="*/ 92 h 147"/>
                <a:gd name="T4" fmla="*/ 132 w 188"/>
                <a:gd name="T5" fmla="*/ 92 h 147"/>
                <a:gd name="T6" fmla="*/ 93 w 188"/>
                <a:gd name="T7" fmla="*/ 17 h 147"/>
                <a:gd name="T8" fmla="*/ 80 w 188"/>
                <a:gd name="T9" fmla="*/ 0 h 147"/>
                <a:gd name="T10" fmla="*/ 106 w 188"/>
                <a:gd name="T11" fmla="*/ 0 h 147"/>
                <a:gd name="T12" fmla="*/ 188 w 188"/>
                <a:gd name="T13" fmla="*/ 147 h 147"/>
                <a:gd name="T14" fmla="*/ 161 w 188"/>
                <a:gd name="T15" fmla="*/ 147 h 147"/>
                <a:gd name="T16" fmla="*/ 142 w 188"/>
                <a:gd name="T17" fmla="*/ 110 h 147"/>
                <a:gd name="T18" fmla="*/ 42 w 188"/>
                <a:gd name="T19" fmla="*/ 110 h 147"/>
                <a:gd name="T20" fmla="*/ 24 w 188"/>
                <a:gd name="T21" fmla="*/ 147 h 147"/>
                <a:gd name="T22" fmla="*/ 0 w 188"/>
                <a:gd name="T23" fmla="*/ 147 h 147"/>
                <a:gd name="T24" fmla="*/ 80 w 188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47">
                  <a:moveTo>
                    <a:pt x="93" y="17"/>
                  </a:moveTo>
                  <a:lnTo>
                    <a:pt x="53" y="92"/>
                  </a:lnTo>
                  <a:lnTo>
                    <a:pt x="132" y="92"/>
                  </a:lnTo>
                  <a:lnTo>
                    <a:pt x="93" y="17"/>
                  </a:lnTo>
                  <a:close/>
                  <a:moveTo>
                    <a:pt x="80" y="0"/>
                  </a:moveTo>
                  <a:lnTo>
                    <a:pt x="106" y="0"/>
                  </a:lnTo>
                  <a:lnTo>
                    <a:pt x="188" y="147"/>
                  </a:lnTo>
                  <a:lnTo>
                    <a:pt x="161" y="147"/>
                  </a:lnTo>
                  <a:lnTo>
                    <a:pt x="142" y="110"/>
                  </a:lnTo>
                  <a:lnTo>
                    <a:pt x="42" y="110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4546601" y="2728913"/>
              <a:ext cx="80963" cy="77788"/>
            </a:xfrm>
            <a:custGeom>
              <a:avLst/>
              <a:gdLst>
                <a:gd name="T0" fmla="*/ 24 w 151"/>
                <a:gd name="T1" fmla="*/ 79 h 147"/>
                <a:gd name="T2" fmla="*/ 24 w 151"/>
                <a:gd name="T3" fmla="*/ 127 h 147"/>
                <a:gd name="T4" fmla="*/ 110 w 151"/>
                <a:gd name="T5" fmla="*/ 127 h 147"/>
                <a:gd name="T6" fmla="*/ 116 w 151"/>
                <a:gd name="T7" fmla="*/ 126 h 147"/>
                <a:gd name="T8" fmla="*/ 120 w 151"/>
                <a:gd name="T9" fmla="*/ 124 h 147"/>
                <a:gd name="T10" fmla="*/ 123 w 151"/>
                <a:gd name="T11" fmla="*/ 123 h 147"/>
                <a:gd name="T12" fmla="*/ 124 w 151"/>
                <a:gd name="T13" fmla="*/ 120 h 147"/>
                <a:gd name="T14" fmla="*/ 125 w 151"/>
                <a:gd name="T15" fmla="*/ 114 h 147"/>
                <a:gd name="T16" fmla="*/ 125 w 151"/>
                <a:gd name="T17" fmla="*/ 109 h 147"/>
                <a:gd name="T18" fmla="*/ 125 w 151"/>
                <a:gd name="T19" fmla="*/ 97 h 147"/>
                <a:gd name="T20" fmla="*/ 125 w 151"/>
                <a:gd name="T21" fmla="*/ 90 h 147"/>
                <a:gd name="T22" fmla="*/ 124 w 151"/>
                <a:gd name="T23" fmla="*/ 86 h 147"/>
                <a:gd name="T24" fmla="*/ 123 w 151"/>
                <a:gd name="T25" fmla="*/ 83 h 147"/>
                <a:gd name="T26" fmla="*/ 120 w 151"/>
                <a:gd name="T27" fmla="*/ 81 h 147"/>
                <a:gd name="T28" fmla="*/ 116 w 151"/>
                <a:gd name="T29" fmla="*/ 79 h 147"/>
                <a:gd name="T30" fmla="*/ 110 w 151"/>
                <a:gd name="T31" fmla="*/ 79 h 147"/>
                <a:gd name="T32" fmla="*/ 24 w 151"/>
                <a:gd name="T33" fmla="*/ 79 h 147"/>
                <a:gd name="T34" fmla="*/ 24 w 151"/>
                <a:gd name="T35" fmla="*/ 20 h 147"/>
                <a:gd name="T36" fmla="*/ 24 w 151"/>
                <a:gd name="T37" fmla="*/ 59 h 147"/>
                <a:gd name="T38" fmla="*/ 110 w 151"/>
                <a:gd name="T39" fmla="*/ 59 h 147"/>
                <a:gd name="T40" fmla="*/ 116 w 151"/>
                <a:gd name="T41" fmla="*/ 59 h 147"/>
                <a:gd name="T42" fmla="*/ 120 w 151"/>
                <a:gd name="T43" fmla="*/ 58 h 147"/>
                <a:gd name="T44" fmla="*/ 123 w 151"/>
                <a:gd name="T45" fmla="*/ 55 h 147"/>
                <a:gd name="T46" fmla="*/ 124 w 151"/>
                <a:gd name="T47" fmla="*/ 52 h 147"/>
                <a:gd name="T48" fmla="*/ 124 w 151"/>
                <a:gd name="T49" fmla="*/ 47 h 147"/>
                <a:gd name="T50" fmla="*/ 124 w 151"/>
                <a:gd name="T51" fmla="*/ 33 h 147"/>
                <a:gd name="T52" fmla="*/ 124 w 151"/>
                <a:gd name="T53" fmla="*/ 27 h 147"/>
                <a:gd name="T54" fmla="*/ 123 w 151"/>
                <a:gd name="T55" fmla="*/ 24 h 147"/>
                <a:gd name="T56" fmla="*/ 121 w 151"/>
                <a:gd name="T57" fmla="*/ 21 h 147"/>
                <a:gd name="T58" fmla="*/ 118 w 151"/>
                <a:gd name="T59" fmla="*/ 20 h 147"/>
                <a:gd name="T60" fmla="*/ 114 w 151"/>
                <a:gd name="T61" fmla="*/ 20 h 147"/>
                <a:gd name="T62" fmla="*/ 110 w 151"/>
                <a:gd name="T63" fmla="*/ 20 h 147"/>
                <a:gd name="T64" fmla="*/ 24 w 151"/>
                <a:gd name="T65" fmla="*/ 20 h 147"/>
                <a:gd name="T66" fmla="*/ 0 w 151"/>
                <a:gd name="T67" fmla="*/ 0 h 147"/>
                <a:gd name="T68" fmla="*/ 118 w 151"/>
                <a:gd name="T69" fmla="*/ 0 h 147"/>
                <a:gd name="T70" fmla="*/ 132 w 151"/>
                <a:gd name="T71" fmla="*/ 2 h 147"/>
                <a:gd name="T72" fmla="*/ 142 w 151"/>
                <a:gd name="T73" fmla="*/ 6 h 147"/>
                <a:gd name="T74" fmla="*/ 145 w 151"/>
                <a:gd name="T75" fmla="*/ 10 h 147"/>
                <a:gd name="T76" fmla="*/ 148 w 151"/>
                <a:gd name="T77" fmla="*/ 16 h 147"/>
                <a:gd name="T78" fmla="*/ 149 w 151"/>
                <a:gd name="T79" fmla="*/ 21 h 147"/>
                <a:gd name="T80" fmla="*/ 149 w 151"/>
                <a:gd name="T81" fmla="*/ 28 h 147"/>
                <a:gd name="T82" fmla="*/ 149 w 151"/>
                <a:gd name="T83" fmla="*/ 45 h 147"/>
                <a:gd name="T84" fmla="*/ 147 w 151"/>
                <a:gd name="T85" fmla="*/ 58 h 147"/>
                <a:gd name="T86" fmla="*/ 138 w 151"/>
                <a:gd name="T87" fmla="*/ 66 h 147"/>
                <a:gd name="T88" fmla="*/ 125 w 151"/>
                <a:gd name="T89" fmla="*/ 71 h 147"/>
                <a:gd name="T90" fmla="*/ 140 w 151"/>
                <a:gd name="T91" fmla="*/ 75 h 147"/>
                <a:gd name="T92" fmla="*/ 148 w 151"/>
                <a:gd name="T93" fmla="*/ 85 h 147"/>
                <a:gd name="T94" fmla="*/ 151 w 151"/>
                <a:gd name="T95" fmla="*/ 99 h 147"/>
                <a:gd name="T96" fmla="*/ 151 w 151"/>
                <a:gd name="T97" fmla="*/ 119 h 147"/>
                <a:gd name="T98" fmla="*/ 148 w 151"/>
                <a:gd name="T99" fmla="*/ 130 h 147"/>
                <a:gd name="T100" fmla="*/ 140 w 151"/>
                <a:gd name="T101" fmla="*/ 140 h 147"/>
                <a:gd name="T102" fmla="*/ 127 w 151"/>
                <a:gd name="T103" fmla="*/ 145 h 147"/>
                <a:gd name="T104" fmla="*/ 110 w 151"/>
                <a:gd name="T105" fmla="*/ 147 h 147"/>
                <a:gd name="T106" fmla="*/ 0 w 151"/>
                <a:gd name="T107" fmla="*/ 147 h 147"/>
                <a:gd name="T108" fmla="*/ 0 w 151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47">
                  <a:moveTo>
                    <a:pt x="24" y="79"/>
                  </a:moveTo>
                  <a:lnTo>
                    <a:pt x="24" y="127"/>
                  </a:lnTo>
                  <a:lnTo>
                    <a:pt x="110" y="127"/>
                  </a:lnTo>
                  <a:lnTo>
                    <a:pt x="116" y="126"/>
                  </a:lnTo>
                  <a:lnTo>
                    <a:pt x="120" y="124"/>
                  </a:lnTo>
                  <a:lnTo>
                    <a:pt x="123" y="123"/>
                  </a:lnTo>
                  <a:lnTo>
                    <a:pt x="124" y="120"/>
                  </a:lnTo>
                  <a:lnTo>
                    <a:pt x="125" y="114"/>
                  </a:lnTo>
                  <a:lnTo>
                    <a:pt x="125" y="109"/>
                  </a:lnTo>
                  <a:lnTo>
                    <a:pt x="125" y="97"/>
                  </a:lnTo>
                  <a:lnTo>
                    <a:pt x="125" y="90"/>
                  </a:lnTo>
                  <a:lnTo>
                    <a:pt x="124" y="86"/>
                  </a:lnTo>
                  <a:lnTo>
                    <a:pt x="123" y="83"/>
                  </a:lnTo>
                  <a:lnTo>
                    <a:pt x="120" y="81"/>
                  </a:lnTo>
                  <a:lnTo>
                    <a:pt x="116" y="79"/>
                  </a:lnTo>
                  <a:lnTo>
                    <a:pt x="110" y="79"/>
                  </a:lnTo>
                  <a:lnTo>
                    <a:pt x="24" y="79"/>
                  </a:lnTo>
                  <a:close/>
                  <a:moveTo>
                    <a:pt x="24" y="20"/>
                  </a:moveTo>
                  <a:lnTo>
                    <a:pt x="24" y="59"/>
                  </a:lnTo>
                  <a:lnTo>
                    <a:pt x="110" y="59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3" y="55"/>
                  </a:lnTo>
                  <a:lnTo>
                    <a:pt x="124" y="52"/>
                  </a:lnTo>
                  <a:lnTo>
                    <a:pt x="124" y="47"/>
                  </a:lnTo>
                  <a:lnTo>
                    <a:pt x="124" y="33"/>
                  </a:lnTo>
                  <a:lnTo>
                    <a:pt x="124" y="27"/>
                  </a:lnTo>
                  <a:lnTo>
                    <a:pt x="123" y="24"/>
                  </a:lnTo>
                  <a:lnTo>
                    <a:pt x="121" y="21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0" y="20"/>
                  </a:lnTo>
                  <a:lnTo>
                    <a:pt x="24" y="20"/>
                  </a:lnTo>
                  <a:close/>
                  <a:moveTo>
                    <a:pt x="0" y="0"/>
                  </a:moveTo>
                  <a:lnTo>
                    <a:pt x="118" y="0"/>
                  </a:lnTo>
                  <a:lnTo>
                    <a:pt x="132" y="2"/>
                  </a:lnTo>
                  <a:lnTo>
                    <a:pt x="142" y="6"/>
                  </a:lnTo>
                  <a:lnTo>
                    <a:pt x="145" y="10"/>
                  </a:lnTo>
                  <a:lnTo>
                    <a:pt x="148" y="16"/>
                  </a:lnTo>
                  <a:lnTo>
                    <a:pt x="149" y="21"/>
                  </a:lnTo>
                  <a:lnTo>
                    <a:pt x="149" y="28"/>
                  </a:lnTo>
                  <a:lnTo>
                    <a:pt x="149" y="45"/>
                  </a:lnTo>
                  <a:lnTo>
                    <a:pt x="147" y="58"/>
                  </a:lnTo>
                  <a:lnTo>
                    <a:pt x="138" y="66"/>
                  </a:lnTo>
                  <a:lnTo>
                    <a:pt x="125" y="71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1" y="99"/>
                  </a:lnTo>
                  <a:lnTo>
                    <a:pt x="151" y="119"/>
                  </a:lnTo>
                  <a:lnTo>
                    <a:pt x="148" y="130"/>
                  </a:lnTo>
                  <a:lnTo>
                    <a:pt x="140" y="140"/>
                  </a:lnTo>
                  <a:lnTo>
                    <a:pt x="127" y="145"/>
                  </a:lnTo>
                  <a:lnTo>
                    <a:pt x="110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4659313" y="2728913"/>
              <a:ext cx="82550" cy="77788"/>
            </a:xfrm>
            <a:custGeom>
              <a:avLst/>
              <a:gdLst>
                <a:gd name="T0" fmla="*/ 40 w 154"/>
                <a:gd name="T1" fmla="*/ 0 h 147"/>
                <a:gd name="T2" fmla="*/ 117 w 154"/>
                <a:gd name="T3" fmla="*/ 0 h 147"/>
                <a:gd name="T4" fmla="*/ 134 w 154"/>
                <a:gd name="T5" fmla="*/ 2 h 147"/>
                <a:gd name="T6" fmla="*/ 144 w 154"/>
                <a:gd name="T7" fmla="*/ 6 h 147"/>
                <a:gd name="T8" fmla="*/ 151 w 154"/>
                <a:gd name="T9" fmla="*/ 16 h 147"/>
                <a:gd name="T10" fmla="*/ 153 w 154"/>
                <a:gd name="T11" fmla="*/ 31 h 147"/>
                <a:gd name="T12" fmla="*/ 153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7 w 154"/>
                <a:gd name="T19" fmla="*/ 20 h 147"/>
                <a:gd name="T20" fmla="*/ 27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7 w 154"/>
                <a:gd name="T27" fmla="*/ 68 h 147"/>
                <a:gd name="T28" fmla="*/ 153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3 w 154"/>
                <a:gd name="T35" fmla="*/ 128 h 147"/>
                <a:gd name="T36" fmla="*/ 147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4 w 154"/>
                <a:gd name="T43" fmla="*/ 147 h 147"/>
                <a:gd name="T44" fmla="*/ 17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3 w 154"/>
                <a:gd name="T55" fmla="*/ 103 h 147"/>
                <a:gd name="T56" fmla="*/ 23 w 154"/>
                <a:gd name="T57" fmla="*/ 126 h 147"/>
                <a:gd name="T58" fmla="*/ 131 w 154"/>
                <a:gd name="T59" fmla="*/ 126 h 147"/>
                <a:gd name="T60" fmla="*/ 131 w 154"/>
                <a:gd name="T61" fmla="*/ 82 h 147"/>
                <a:gd name="T62" fmla="*/ 40 w 154"/>
                <a:gd name="T63" fmla="*/ 82 h 147"/>
                <a:gd name="T64" fmla="*/ 23 w 154"/>
                <a:gd name="T65" fmla="*/ 81 h 147"/>
                <a:gd name="T66" fmla="*/ 13 w 154"/>
                <a:gd name="T67" fmla="*/ 75 h 147"/>
                <a:gd name="T68" fmla="*/ 7 w 154"/>
                <a:gd name="T69" fmla="*/ 64 h 147"/>
                <a:gd name="T70" fmla="*/ 6 w 154"/>
                <a:gd name="T71" fmla="*/ 47 h 147"/>
                <a:gd name="T72" fmla="*/ 6 w 154"/>
                <a:gd name="T73" fmla="*/ 34 h 147"/>
                <a:gd name="T74" fmla="*/ 7 w 154"/>
                <a:gd name="T75" fmla="*/ 17 h 147"/>
                <a:gd name="T76" fmla="*/ 13 w 154"/>
                <a:gd name="T77" fmla="*/ 7 h 147"/>
                <a:gd name="T78" fmla="*/ 23 w 154"/>
                <a:gd name="T79" fmla="*/ 2 h 147"/>
                <a:gd name="T80" fmla="*/ 40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40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4" y="6"/>
                  </a:lnTo>
                  <a:lnTo>
                    <a:pt x="151" y="16"/>
                  </a:lnTo>
                  <a:lnTo>
                    <a:pt x="153" y="31"/>
                  </a:lnTo>
                  <a:lnTo>
                    <a:pt x="153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7" y="20"/>
                  </a:lnTo>
                  <a:lnTo>
                    <a:pt x="27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7" y="68"/>
                  </a:lnTo>
                  <a:lnTo>
                    <a:pt x="153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3" y="128"/>
                  </a:lnTo>
                  <a:lnTo>
                    <a:pt x="147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3" y="103"/>
                  </a:lnTo>
                  <a:lnTo>
                    <a:pt x="23" y="126"/>
                  </a:lnTo>
                  <a:lnTo>
                    <a:pt x="131" y="126"/>
                  </a:lnTo>
                  <a:lnTo>
                    <a:pt x="131" y="82"/>
                  </a:lnTo>
                  <a:lnTo>
                    <a:pt x="40" y="82"/>
                  </a:lnTo>
                  <a:lnTo>
                    <a:pt x="23" y="81"/>
                  </a:lnTo>
                  <a:lnTo>
                    <a:pt x="13" y="75"/>
                  </a:lnTo>
                  <a:lnTo>
                    <a:pt x="7" y="64"/>
                  </a:lnTo>
                  <a:lnTo>
                    <a:pt x="6" y="47"/>
                  </a:lnTo>
                  <a:lnTo>
                    <a:pt x="6" y="34"/>
                  </a:lnTo>
                  <a:lnTo>
                    <a:pt x="7" y="17"/>
                  </a:lnTo>
                  <a:lnTo>
                    <a:pt x="13" y="7"/>
                  </a:lnTo>
                  <a:lnTo>
                    <a:pt x="2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3338513" y="2411413"/>
              <a:ext cx="298450" cy="266700"/>
            </a:xfrm>
            <a:custGeom>
              <a:avLst/>
              <a:gdLst>
                <a:gd name="T0" fmla="*/ 85 w 564"/>
                <a:gd name="T1" fmla="*/ 65 h 504"/>
                <a:gd name="T2" fmla="*/ 85 w 564"/>
                <a:gd name="T3" fmla="*/ 242 h 504"/>
                <a:gd name="T4" fmla="*/ 374 w 564"/>
                <a:gd name="T5" fmla="*/ 242 h 504"/>
                <a:gd name="T6" fmla="*/ 393 w 564"/>
                <a:gd name="T7" fmla="*/ 241 h 504"/>
                <a:gd name="T8" fmla="*/ 407 w 564"/>
                <a:gd name="T9" fmla="*/ 237 h 504"/>
                <a:gd name="T10" fmla="*/ 417 w 564"/>
                <a:gd name="T11" fmla="*/ 231 h 504"/>
                <a:gd name="T12" fmla="*/ 424 w 564"/>
                <a:gd name="T13" fmla="*/ 223 h 504"/>
                <a:gd name="T14" fmla="*/ 428 w 564"/>
                <a:gd name="T15" fmla="*/ 209 h 504"/>
                <a:gd name="T16" fmla="*/ 430 w 564"/>
                <a:gd name="T17" fmla="*/ 190 h 504"/>
                <a:gd name="T18" fmla="*/ 430 w 564"/>
                <a:gd name="T19" fmla="*/ 117 h 504"/>
                <a:gd name="T20" fmla="*/ 428 w 564"/>
                <a:gd name="T21" fmla="*/ 100 h 504"/>
                <a:gd name="T22" fmla="*/ 424 w 564"/>
                <a:gd name="T23" fmla="*/ 86 h 504"/>
                <a:gd name="T24" fmla="*/ 417 w 564"/>
                <a:gd name="T25" fmla="*/ 76 h 504"/>
                <a:gd name="T26" fmla="*/ 407 w 564"/>
                <a:gd name="T27" fmla="*/ 71 h 504"/>
                <a:gd name="T28" fmla="*/ 393 w 564"/>
                <a:gd name="T29" fmla="*/ 67 h 504"/>
                <a:gd name="T30" fmla="*/ 374 w 564"/>
                <a:gd name="T31" fmla="*/ 65 h 504"/>
                <a:gd name="T32" fmla="*/ 85 w 564"/>
                <a:gd name="T33" fmla="*/ 65 h 504"/>
                <a:gd name="T34" fmla="*/ 0 w 564"/>
                <a:gd name="T35" fmla="*/ 0 h 504"/>
                <a:gd name="T36" fmla="*/ 407 w 564"/>
                <a:gd name="T37" fmla="*/ 0 h 504"/>
                <a:gd name="T38" fmla="*/ 432 w 564"/>
                <a:gd name="T39" fmla="*/ 2 h 504"/>
                <a:gd name="T40" fmla="*/ 455 w 564"/>
                <a:gd name="T41" fmla="*/ 6 h 504"/>
                <a:gd name="T42" fmla="*/ 473 w 564"/>
                <a:gd name="T43" fmla="*/ 13 h 504"/>
                <a:gd name="T44" fmla="*/ 488 w 564"/>
                <a:gd name="T45" fmla="*/ 23 h 504"/>
                <a:gd name="T46" fmla="*/ 499 w 564"/>
                <a:gd name="T47" fmla="*/ 37 h 504"/>
                <a:gd name="T48" fmla="*/ 507 w 564"/>
                <a:gd name="T49" fmla="*/ 54 h 504"/>
                <a:gd name="T50" fmla="*/ 512 w 564"/>
                <a:gd name="T51" fmla="*/ 74 h 504"/>
                <a:gd name="T52" fmla="*/ 513 w 564"/>
                <a:gd name="T53" fmla="*/ 98 h 504"/>
                <a:gd name="T54" fmla="*/ 513 w 564"/>
                <a:gd name="T55" fmla="*/ 210 h 504"/>
                <a:gd name="T56" fmla="*/ 512 w 564"/>
                <a:gd name="T57" fmla="*/ 234 h 504"/>
                <a:gd name="T58" fmla="*/ 507 w 564"/>
                <a:gd name="T59" fmla="*/ 255 h 504"/>
                <a:gd name="T60" fmla="*/ 499 w 564"/>
                <a:gd name="T61" fmla="*/ 272 h 504"/>
                <a:gd name="T62" fmla="*/ 488 w 564"/>
                <a:gd name="T63" fmla="*/ 285 h 504"/>
                <a:gd name="T64" fmla="*/ 473 w 564"/>
                <a:gd name="T65" fmla="*/ 295 h 504"/>
                <a:gd name="T66" fmla="*/ 455 w 564"/>
                <a:gd name="T67" fmla="*/ 302 h 504"/>
                <a:gd name="T68" fmla="*/ 432 w 564"/>
                <a:gd name="T69" fmla="*/ 306 h 504"/>
                <a:gd name="T70" fmla="*/ 407 w 564"/>
                <a:gd name="T71" fmla="*/ 307 h 504"/>
                <a:gd name="T72" fmla="*/ 332 w 564"/>
                <a:gd name="T73" fmla="*/ 307 h 504"/>
                <a:gd name="T74" fmla="*/ 564 w 564"/>
                <a:gd name="T75" fmla="*/ 504 h 504"/>
                <a:gd name="T76" fmla="*/ 438 w 564"/>
                <a:gd name="T77" fmla="*/ 504 h 504"/>
                <a:gd name="T78" fmla="*/ 233 w 564"/>
                <a:gd name="T79" fmla="*/ 307 h 504"/>
                <a:gd name="T80" fmla="*/ 85 w 564"/>
                <a:gd name="T81" fmla="*/ 307 h 504"/>
                <a:gd name="T82" fmla="*/ 85 w 564"/>
                <a:gd name="T83" fmla="*/ 504 h 504"/>
                <a:gd name="T84" fmla="*/ 0 w 564"/>
                <a:gd name="T85" fmla="*/ 504 h 504"/>
                <a:gd name="T86" fmla="*/ 0 w 564"/>
                <a:gd name="T8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4" h="504">
                  <a:moveTo>
                    <a:pt x="85" y="65"/>
                  </a:moveTo>
                  <a:lnTo>
                    <a:pt x="85" y="242"/>
                  </a:lnTo>
                  <a:lnTo>
                    <a:pt x="374" y="242"/>
                  </a:lnTo>
                  <a:lnTo>
                    <a:pt x="393" y="241"/>
                  </a:lnTo>
                  <a:lnTo>
                    <a:pt x="407" y="237"/>
                  </a:lnTo>
                  <a:lnTo>
                    <a:pt x="417" y="231"/>
                  </a:lnTo>
                  <a:lnTo>
                    <a:pt x="424" y="223"/>
                  </a:lnTo>
                  <a:lnTo>
                    <a:pt x="428" y="209"/>
                  </a:lnTo>
                  <a:lnTo>
                    <a:pt x="430" y="190"/>
                  </a:lnTo>
                  <a:lnTo>
                    <a:pt x="430" y="117"/>
                  </a:lnTo>
                  <a:lnTo>
                    <a:pt x="428" y="100"/>
                  </a:lnTo>
                  <a:lnTo>
                    <a:pt x="424" y="86"/>
                  </a:lnTo>
                  <a:lnTo>
                    <a:pt x="417" y="76"/>
                  </a:lnTo>
                  <a:lnTo>
                    <a:pt x="407" y="71"/>
                  </a:lnTo>
                  <a:lnTo>
                    <a:pt x="393" y="67"/>
                  </a:lnTo>
                  <a:lnTo>
                    <a:pt x="374" y="65"/>
                  </a:lnTo>
                  <a:lnTo>
                    <a:pt x="85" y="65"/>
                  </a:lnTo>
                  <a:close/>
                  <a:moveTo>
                    <a:pt x="0" y="0"/>
                  </a:moveTo>
                  <a:lnTo>
                    <a:pt x="407" y="0"/>
                  </a:lnTo>
                  <a:lnTo>
                    <a:pt x="432" y="2"/>
                  </a:lnTo>
                  <a:lnTo>
                    <a:pt x="455" y="6"/>
                  </a:lnTo>
                  <a:lnTo>
                    <a:pt x="473" y="13"/>
                  </a:lnTo>
                  <a:lnTo>
                    <a:pt x="488" y="23"/>
                  </a:lnTo>
                  <a:lnTo>
                    <a:pt x="499" y="37"/>
                  </a:lnTo>
                  <a:lnTo>
                    <a:pt x="507" y="54"/>
                  </a:lnTo>
                  <a:lnTo>
                    <a:pt x="512" y="74"/>
                  </a:lnTo>
                  <a:lnTo>
                    <a:pt x="513" y="98"/>
                  </a:lnTo>
                  <a:lnTo>
                    <a:pt x="513" y="210"/>
                  </a:lnTo>
                  <a:lnTo>
                    <a:pt x="512" y="234"/>
                  </a:lnTo>
                  <a:lnTo>
                    <a:pt x="507" y="255"/>
                  </a:lnTo>
                  <a:lnTo>
                    <a:pt x="499" y="272"/>
                  </a:lnTo>
                  <a:lnTo>
                    <a:pt x="488" y="285"/>
                  </a:lnTo>
                  <a:lnTo>
                    <a:pt x="473" y="295"/>
                  </a:lnTo>
                  <a:lnTo>
                    <a:pt x="455" y="302"/>
                  </a:lnTo>
                  <a:lnTo>
                    <a:pt x="432" y="306"/>
                  </a:lnTo>
                  <a:lnTo>
                    <a:pt x="407" y="307"/>
                  </a:lnTo>
                  <a:lnTo>
                    <a:pt x="332" y="307"/>
                  </a:lnTo>
                  <a:lnTo>
                    <a:pt x="564" y="504"/>
                  </a:lnTo>
                  <a:lnTo>
                    <a:pt x="438" y="504"/>
                  </a:lnTo>
                  <a:lnTo>
                    <a:pt x="233" y="307"/>
                  </a:lnTo>
                  <a:lnTo>
                    <a:pt x="85" y="307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3705226" y="2411413"/>
              <a:ext cx="300038" cy="266700"/>
            </a:xfrm>
            <a:custGeom>
              <a:avLst/>
              <a:gdLst>
                <a:gd name="T0" fmla="*/ 0 w 567"/>
                <a:gd name="T1" fmla="*/ 0 h 504"/>
                <a:gd name="T2" fmla="*/ 85 w 567"/>
                <a:gd name="T3" fmla="*/ 0 h 504"/>
                <a:gd name="T4" fmla="*/ 85 w 567"/>
                <a:gd name="T5" fmla="*/ 206 h 504"/>
                <a:gd name="T6" fmla="*/ 484 w 567"/>
                <a:gd name="T7" fmla="*/ 206 h 504"/>
                <a:gd name="T8" fmla="*/ 484 w 567"/>
                <a:gd name="T9" fmla="*/ 0 h 504"/>
                <a:gd name="T10" fmla="*/ 567 w 567"/>
                <a:gd name="T11" fmla="*/ 0 h 504"/>
                <a:gd name="T12" fmla="*/ 567 w 567"/>
                <a:gd name="T13" fmla="*/ 504 h 504"/>
                <a:gd name="T14" fmla="*/ 484 w 567"/>
                <a:gd name="T15" fmla="*/ 504 h 504"/>
                <a:gd name="T16" fmla="*/ 484 w 567"/>
                <a:gd name="T17" fmla="*/ 275 h 504"/>
                <a:gd name="T18" fmla="*/ 85 w 567"/>
                <a:gd name="T19" fmla="*/ 275 h 504"/>
                <a:gd name="T20" fmla="*/ 85 w 567"/>
                <a:gd name="T21" fmla="*/ 504 h 504"/>
                <a:gd name="T22" fmla="*/ 0 w 567"/>
                <a:gd name="T23" fmla="*/ 504 h 504"/>
                <a:gd name="T24" fmla="*/ 0 w 567"/>
                <a:gd name="T2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7" h="504">
                  <a:moveTo>
                    <a:pt x="0" y="0"/>
                  </a:moveTo>
                  <a:lnTo>
                    <a:pt x="85" y="0"/>
                  </a:lnTo>
                  <a:lnTo>
                    <a:pt x="85" y="206"/>
                  </a:lnTo>
                  <a:lnTo>
                    <a:pt x="484" y="206"/>
                  </a:lnTo>
                  <a:lnTo>
                    <a:pt x="484" y="0"/>
                  </a:lnTo>
                  <a:lnTo>
                    <a:pt x="567" y="0"/>
                  </a:lnTo>
                  <a:lnTo>
                    <a:pt x="567" y="504"/>
                  </a:lnTo>
                  <a:lnTo>
                    <a:pt x="484" y="504"/>
                  </a:lnTo>
                  <a:lnTo>
                    <a:pt x="484" y="275"/>
                  </a:lnTo>
                  <a:lnTo>
                    <a:pt x="85" y="275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/>
            <p:cNvSpPr>
              <a:spLocks noChangeArrowheads="1"/>
            </p:cNvSpPr>
            <p:nvPr userDrawn="1"/>
          </p:nvSpPr>
          <p:spPr bwMode="auto">
            <a:xfrm>
              <a:off x="4114801" y="2411413"/>
              <a:ext cx="46038" cy="2667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270376" y="2411413"/>
              <a:ext cx="295275" cy="266700"/>
            </a:xfrm>
            <a:custGeom>
              <a:avLst/>
              <a:gdLst>
                <a:gd name="T0" fmla="*/ 0 w 559"/>
                <a:gd name="T1" fmla="*/ 0 h 504"/>
                <a:gd name="T2" fmla="*/ 53 w 559"/>
                <a:gd name="T3" fmla="*/ 0 h 504"/>
                <a:gd name="T4" fmla="*/ 431 w 559"/>
                <a:gd name="T5" fmla="*/ 337 h 504"/>
                <a:gd name="T6" fmla="*/ 459 w 559"/>
                <a:gd name="T7" fmla="*/ 365 h 504"/>
                <a:gd name="T8" fmla="*/ 489 w 559"/>
                <a:gd name="T9" fmla="*/ 400 h 504"/>
                <a:gd name="T10" fmla="*/ 485 w 559"/>
                <a:gd name="T11" fmla="*/ 366 h 504"/>
                <a:gd name="T12" fmla="*/ 482 w 559"/>
                <a:gd name="T13" fmla="*/ 324 h 504"/>
                <a:gd name="T14" fmla="*/ 482 w 559"/>
                <a:gd name="T15" fmla="*/ 276 h 504"/>
                <a:gd name="T16" fmla="*/ 482 w 559"/>
                <a:gd name="T17" fmla="*/ 0 h 504"/>
                <a:gd name="T18" fmla="*/ 559 w 559"/>
                <a:gd name="T19" fmla="*/ 0 h 504"/>
                <a:gd name="T20" fmla="*/ 559 w 559"/>
                <a:gd name="T21" fmla="*/ 504 h 504"/>
                <a:gd name="T22" fmla="*/ 513 w 559"/>
                <a:gd name="T23" fmla="*/ 504 h 504"/>
                <a:gd name="T24" fmla="*/ 124 w 559"/>
                <a:gd name="T25" fmla="*/ 154 h 504"/>
                <a:gd name="T26" fmla="*/ 111 w 559"/>
                <a:gd name="T27" fmla="*/ 143 h 504"/>
                <a:gd name="T28" fmla="*/ 103 w 559"/>
                <a:gd name="T29" fmla="*/ 136 h 504"/>
                <a:gd name="T30" fmla="*/ 99 w 559"/>
                <a:gd name="T31" fmla="*/ 131 h 504"/>
                <a:gd name="T32" fmla="*/ 85 w 559"/>
                <a:gd name="T33" fmla="*/ 114 h 504"/>
                <a:gd name="T34" fmla="*/ 73 w 559"/>
                <a:gd name="T35" fmla="*/ 98 h 504"/>
                <a:gd name="T36" fmla="*/ 76 w 559"/>
                <a:gd name="T37" fmla="*/ 129 h 504"/>
                <a:gd name="T38" fmla="*/ 78 w 559"/>
                <a:gd name="T39" fmla="*/ 167 h 504"/>
                <a:gd name="T40" fmla="*/ 79 w 559"/>
                <a:gd name="T41" fmla="*/ 207 h 504"/>
                <a:gd name="T42" fmla="*/ 79 w 559"/>
                <a:gd name="T43" fmla="*/ 504 h 504"/>
                <a:gd name="T44" fmla="*/ 0 w 559"/>
                <a:gd name="T45" fmla="*/ 504 h 504"/>
                <a:gd name="T46" fmla="*/ 0 w 559"/>
                <a:gd name="T4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9" h="504">
                  <a:moveTo>
                    <a:pt x="0" y="0"/>
                  </a:moveTo>
                  <a:lnTo>
                    <a:pt x="53" y="0"/>
                  </a:lnTo>
                  <a:lnTo>
                    <a:pt x="431" y="337"/>
                  </a:lnTo>
                  <a:lnTo>
                    <a:pt x="459" y="365"/>
                  </a:lnTo>
                  <a:lnTo>
                    <a:pt x="489" y="400"/>
                  </a:lnTo>
                  <a:lnTo>
                    <a:pt x="485" y="366"/>
                  </a:lnTo>
                  <a:lnTo>
                    <a:pt x="482" y="324"/>
                  </a:lnTo>
                  <a:lnTo>
                    <a:pt x="482" y="276"/>
                  </a:lnTo>
                  <a:lnTo>
                    <a:pt x="482" y="0"/>
                  </a:lnTo>
                  <a:lnTo>
                    <a:pt x="559" y="0"/>
                  </a:lnTo>
                  <a:lnTo>
                    <a:pt x="559" y="504"/>
                  </a:lnTo>
                  <a:lnTo>
                    <a:pt x="513" y="504"/>
                  </a:lnTo>
                  <a:lnTo>
                    <a:pt x="124" y="154"/>
                  </a:lnTo>
                  <a:lnTo>
                    <a:pt x="111" y="143"/>
                  </a:lnTo>
                  <a:lnTo>
                    <a:pt x="103" y="136"/>
                  </a:lnTo>
                  <a:lnTo>
                    <a:pt x="99" y="131"/>
                  </a:lnTo>
                  <a:lnTo>
                    <a:pt x="85" y="114"/>
                  </a:lnTo>
                  <a:lnTo>
                    <a:pt x="73" y="98"/>
                  </a:lnTo>
                  <a:lnTo>
                    <a:pt x="76" y="129"/>
                  </a:lnTo>
                  <a:lnTo>
                    <a:pt x="78" y="167"/>
                  </a:lnTo>
                  <a:lnTo>
                    <a:pt x="79" y="207"/>
                  </a:lnTo>
                  <a:lnTo>
                    <a:pt x="79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4672013" y="2411413"/>
              <a:ext cx="311150" cy="266700"/>
            </a:xfrm>
            <a:custGeom>
              <a:avLst/>
              <a:gdLst>
                <a:gd name="T0" fmla="*/ 85 w 587"/>
                <a:gd name="T1" fmla="*/ 68 h 504"/>
                <a:gd name="T2" fmla="*/ 85 w 587"/>
                <a:gd name="T3" fmla="*/ 434 h 504"/>
                <a:gd name="T4" fmla="*/ 503 w 587"/>
                <a:gd name="T5" fmla="*/ 434 h 504"/>
                <a:gd name="T6" fmla="*/ 503 w 587"/>
                <a:gd name="T7" fmla="*/ 68 h 504"/>
                <a:gd name="T8" fmla="*/ 85 w 587"/>
                <a:gd name="T9" fmla="*/ 68 h 504"/>
                <a:gd name="T10" fmla="*/ 119 w 587"/>
                <a:gd name="T11" fmla="*/ 0 h 504"/>
                <a:gd name="T12" fmla="*/ 469 w 587"/>
                <a:gd name="T13" fmla="*/ 0 h 504"/>
                <a:gd name="T14" fmla="*/ 502 w 587"/>
                <a:gd name="T15" fmla="*/ 2 h 504"/>
                <a:gd name="T16" fmla="*/ 527 w 587"/>
                <a:gd name="T17" fmla="*/ 6 h 504"/>
                <a:gd name="T18" fmla="*/ 547 w 587"/>
                <a:gd name="T19" fmla="*/ 15 h 504"/>
                <a:gd name="T20" fmla="*/ 563 w 587"/>
                <a:gd name="T21" fmla="*/ 26 h 504"/>
                <a:gd name="T22" fmla="*/ 574 w 587"/>
                <a:gd name="T23" fmla="*/ 40 h 504"/>
                <a:gd name="T24" fmla="*/ 581 w 587"/>
                <a:gd name="T25" fmla="*/ 61 h 504"/>
                <a:gd name="T26" fmla="*/ 585 w 587"/>
                <a:gd name="T27" fmla="*/ 88 h 504"/>
                <a:gd name="T28" fmla="*/ 587 w 587"/>
                <a:gd name="T29" fmla="*/ 120 h 504"/>
                <a:gd name="T30" fmla="*/ 587 w 587"/>
                <a:gd name="T31" fmla="*/ 385 h 504"/>
                <a:gd name="T32" fmla="*/ 585 w 587"/>
                <a:gd name="T33" fmla="*/ 417 h 504"/>
                <a:gd name="T34" fmla="*/ 581 w 587"/>
                <a:gd name="T35" fmla="*/ 442 h 504"/>
                <a:gd name="T36" fmla="*/ 574 w 587"/>
                <a:gd name="T37" fmla="*/ 463 h 504"/>
                <a:gd name="T38" fmla="*/ 563 w 587"/>
                <a:gd name="T39" fmla="*/ 479 h 504"/>
                <a:gd name="T40" fmla="*/ 547 w 587"/>
                <a:gd name="T41" fmla="*/ 490 h 504"/>
                <a:gd name="T42" fmla="*/ 527 w 587"/>
                <a:gd name="T43" fmla="*/ 497 h 504"/>
                <a:gd name="T44" fmla="*/ 502 w 587"/>
                <a:gd name="T45" fmla="*/ 503 h 504"/>
                <a:gd name="T46" fmla="*/ 469 w 587"/>
                <a:gd name="T47" fmla="*/ 504 h 504"/>
                <a:gd name="T48" fmla="*/ 119 w 587"/>
                <a:gd name="T49" fmla="*/ 504 h 504"/>
                <a:gd name="T50" fmla="*/ 88 w 587"/>
                <a:gd name="T51" fmla="*/ 503 h 504"/>
                <a:gd name="T52" fmla="*/ 61 w 587"/>
                <a:gd name="T53" fmla="*/ 497 h 504"/>
                <a:gd name="T54" fmla="*/ 41 w 587"/>
                <a:gd name="T55" fmla="*/ 490 h 504"/>
                <a:gd name="T56" fmla="*/ 26 w 587"/>
                <a:gd name="T57" fmla="*/ 479 h 504"/>
                <a:gd name="T58" fmla="*/ 14 w 587"/>
                <a:gd name="T59" fmla="*/ 463 h 504"/>
                <a:gd name="T60" fmla="*/ 7 w 587"/>
                <a:gd name="T61" fmla="*/ 442 h 504"/>
                <a:gd name="T62" fmla="*/ 1 w 587"/>
                <a:gd name="T63" fmla="*/ 417 h 504"/>
                <a:gd name="T64" fmla="*/ 0 w 587"/>
                <a:gd name="T65" fmla="*/ 385 h 504"/>
                <a:gd name="T66" fmla="*/ 0 w 587"/>
                <a:gd name="T67" fmla="*/ 120 h 504"/>
                <a:gd name="T68" fmla="*/ 1 w 587"/>
                <a:gd name="T69" fmla="*/ 88 h 504"/>
                <a:gd name="T70" fmla="*/ 7 w 587"/>
                <a:gd name="T71" fmla="*/ 61 h 504"/>
                <a:gd name="T72" fmla="*/ 14 w 587"/>
                <a:gd name="T73" fmla="*/ 40 h 504"/>
                <a:gd name="T74" fmla="*/ 26 w 587"/>
                <a:gd name="T75" fmla="*/ 26 h 504"/>
                <a:gd name="T76" fmla="*/ 41 w 587"/>
                <a:gd name="T77" fmla="*/ 15 h 504"/>
                <a:gd name="T78" fmla="*/ 61 w 587"/>
                <a:gd name="T79" fmla="*/ 6 h 504"/>
                <a:gd name="T80" fmla="*/ 88 w 587"/>
                <a:gd name="T81" fmla="*/ 2 h 504"/>
                <a:gd name="T82" fmla="*/ 119 w 587"/>
                <a:gd name="T8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7" h="504">
                  <a:moveTo>
                    <a:pt x="85" y="68"/>
                  </a:moveTo>
                  <a:lnTo>
                    <a:pt x="85" y="434"/>
                  </a:lnTo>
                  <a:lnTo>
                    <a:pt x="503" y="434"/>
                  </a:lnTo>
                  <a:lnTo>
                    <a:pt x="503" y="68"/>
                  </a:lnTo>
                  <a:lnTo>
                    <a:pt x="85" y="68"/>
                  </a:lnTo>
                  <a:close/>
                  <a:moveTo>
                    <a:pt x="119" y="0"/>
                  </a:moveTo>
                  <a:lnTo>
                    <a:pt x="469" y="0"/>
                  </a:lnTo>
                  <a:lnTo>
                    <a:pt x="502" y="2"/>
                  </a:lnTo>
                  <a:lnTo>
                    <a:pt x="527" y="6"/>
                  </a:lnTo>
                  <a:lnTo>
                    <a:pt x="547" y="15"/>
                  </a:lnTo>
                  <a:lnTo>
                    <a:pt x="563" y="26"/>
                  </a:lnTo>
                  <a:lnTo>
                    <a:pt x="574" y="40"/>
                  </a:lnTo>
                  <a:lnTo>
                    <a:pt x="581" y="61"/>
                  </a:lnTo>
                  <a:lnTo>
                    <a:pt x="585" y="88"/>
                  </a:lnTo>
                  <a:lnTo>
                    <a:pt x="587" y="120"/>
                  </a:lnTo>
                  <a:lnTo>
                    <a:pt x="587" y="385"/>
                  </a:lnTo>
                  <a:lnTo>
                    <a:pt x="585" y="417"/>
                  </a:lnTo>
                  <a:lnTo>
                    <a:pt x="581" y="442"/>
                  </a:lnTo>
                  <a:lnTo>
                    <a:pt x="574" y="463"/>
                  </a:lnTo>
                  <a:lnTo>
                    <a:pt x="563" y="479"/>
                  </a:lnTo>
                  <a:lnTo>
                    <a:pt x="547" y="490"/>
                  </a:lnTo>
                  <a:lnTo>
                    <a:pt x="527" y="497"/>
                  </a:lnTo>
                  <a:lnTo>
                    <a:pt x="502" y="503"/>
                  </a:lnTo>
                  <a:lnTo>
                    <a:pt x="469" y="504"/>
                  </a:lnTo>
                  <a:lnTo>
                    <a:pt x="119" y="504"/>
                  </a:lnTo>
                  <a:lnTo>
                    <a:pt x="88" y="503"/>
                  </a:lnTo>
                  <a:lnTo>
                    <a:pt x="61" y="497"/>
                  </a:lnTo>
                  <a:lnTo>
                    <a:pt x="41" y="490"/>
                  </a:lnTo>
                  <a:lnTo>
                    <a:pt x="26" y="479"/>
                  </a:lnTo>
                  <a:lnTo>
                    <a:pt x="14" y="463"/>
                  </a:lnTo>
                  <a:lnTo>
                    <a:pt x="7" y="442"/>
                  </a:lnTo>
                  <a:lnTo>
                    <a:pt x="1" y="417"/>
                  </a:lnTo>
                  <a:lnTo>
                    <a:pt x="0" y="385"/>
                  </a:lnTo>
                  <a:lnTo>
                    <a:pt x="0" y="120"/>
                  </a:lnTo>
                  <a:lnTo>
                    <a:pt x="1" y="88"/>
                  </a:lnTo>
                  <a:lnTo>
                    <a:pt x="7" y="61"/>
                  </a:lnTo>
                  <a:lnTo>
                    <a:pt x="14" y="40"/>
                  </a:lnTo>
                  <a:lnTo>
                    <a:pt x="26" y="26"/>
                  </a:lnTo>
                  <a:lnTo>
                    <a:pt x="41" y="15"/>
                  </a:lnTo>
                  <a:lnTo>
                    <a:pt x="61" y="6"/>
                  </a:lnTo>
                  <a:lnTo>
                    <a:pt x="88" y="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2208" y="2328672"/>
            <a:ext cx="7034980" cy="10049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127" y="3316318"/>
            <a:ext cx="7056298" cy="141417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14B3-E070-454E-9443-69F54C521192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F63E4-7DB1-41A3-88AA-E6DD8B215F8F}" type="slidenum">
              <a:rPr lang="en-US" smtClean="0"/>
              <a:t>‹#›</a:t>
            </a:fld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-17642" y="2231135"/>
            <a:ext cx="91616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14B3-E070-454E-9443-69F54C521192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F63E4-7DB1-41A3-88AA-E6DD8B21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59" y="4054497"/>
            <a:ext cx="8379624" cy="425054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0" y="0"/>
            <a:ext cx="9144000" cy="39287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2759" y="4479551"/>
            <a:ext cx="8379624" cy="344698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6518-E221-4DF0-ABB8-FCEE8A1C71B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A521-235B-42BD-BE47-A5373F3CD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4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04"/>
            <a:ext cx="8229600" cy="130053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379539"/>
            <a:ext cx="2658066" cy="1064228"/>
          </a:xfrm>
        </p:spPr>
        <p:txBody>
          <a:bodyPr anchor="b">
            <a:noAutofit/>
          </a:bodyPr>
          <a:lstStyle>
            <a:lvl1pPr marL="0" indent="0" algn="ctr">
              <a:buNone/>
              <a:defRPr sz="4000" b="1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3767"/>
            <a:ext cx="2658066" cy="2248883"/>
          </a:xfrm>
        </p:spPr>
        <p:txBody>
          <a:bodyPr lIns="365760" rIns="365760">
            <a:normAutofit/>
          </a:bodyPr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245892" y="1379539"/>
            <a:ext cx="2659110" cy="1064228"/>
          </a:xfrm>
        </p:spPr>
        <p:txBody>
          <a:bodyPr anchor="b">
            <a:noAutofit/>
          </a:bodyPr>
          <a:lstStyle>
            <a:lvl1pPr marL="0" indent="0" algn="ctr">
              <a:buNone/>
              <a:defRPr sz="4000" b="1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5892" y="2443767"/>
            <a:ext cx="2659110" cy="2248883"/>
          </a:xfrm>
        </p:spPr>
        <p:txBody>
          <a:bodyPr lIns="365760" rIns="365760">
            <a:normAutofit/>
          </a:bodyPr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155C-ACE5-4BAD-B0CD-88D54C883731}" type="datetimeFigureOut">
              <a:rPr lang="en-US" smtClean="0"/>
              <a:t>8/13/2018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AEEA4-B75F-4BA9-AAD7-955C547F06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35628" y="1379539"/>
            <a:ext cx="2659110" cy="1064228"/>
          </a:xfrm>
        </p:spPr>
        <p:txBody>
          <a:bodyPr anchor="b">
            <a:noAutofit/>
          </a:bodyPr>
          <a:lstStyle>
            <a:lvl1pPr marL="0" indent="0" algn="ctr">
              <a:buNone/>
              <a:defRPr sz="4000" b="1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6035628" y="2443767"/>
            <a:ext cx="2659110" cy="2248883"/>
          </a:xfrm>
        </p:spPr>
        <p:txBody>
          <a:bodyPr lIns="365760" rIns="365760">
            <a:normAutofit/>
          </a:bodyPr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93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04"/>
            <a:ext cx="8229600" cy="130053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826" y="3339000"/>
            <a:ext cx="2651184" cy="1296057"/>
          </a:xfrm>
          <a:solidFill>
            <a:schemeClr val="bg1">
              <a:lumMod val="85000"/>
            </a:schemeClr>
          </a:solidFill>
        </p:spPr>
        <p:txBody>
          <a:bodyPr lIns="91440" tIns="91440" rIns="91440">
            <a:normAutofit/>
          </a:bodyPr>
          <a:lstStyle>
            <a:lvl1pPr marL="171450" indent="-171450" algn="l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7781" y="3339000"/>
            <a:ext cx="2667719" cy="1296057"/>
          </a:xfrm>
          <a:solidFill>
            <a:schemeClr val="bg1">
              <a:lumMod val="85000"/>
            </a:schemeClr>
          </a:solidFill>
        </p:spPr>
        <p:txBody>
          <a:bodyPr lIns="91440" tIns="91440" rIns="91440">
            <a:normAutofit/>
          </a:bodyPr>
          <a:lstStyle>
            <a:lvl1pPr marL="171450" indent="-171450" algn="l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155C-ACE5-4BAD-B0CD-88D54C883731}" type="datetimeFigureOut">
              <a:rPr lang="en-US" smtClean="0"/>
              <a:t>8/13/2018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AEEA4-B75F-4BA9-AAD7-955C547F06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6019800" y="3339000"/>
            <a:ext cx="2667000" cy="1296057"/>
          </a:xfrm>
          <a:solidFill>
            <a:schemeClr val="bg1">
              <a:lumMod val="85000"/>
            </a:schemeClr>
          </a:solidFill>
        </p:spPr>
        <p:txBody>
          <a:bodyPr lIns="91440" tIns="91440" rIns="91440">
            <a:normAutofit/>
          </a:bodyPr>
          <a:lstStyle>
            <a:lvl1pPr marL="171450" indent="-171450" algn="l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57200" y="1581149"/>
            <a:ext cx="2667000" cy="1754833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238500" y="1581149"/>
            <a:ext cx="2667000" cy="1754833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019800" y="1581149"/>
            <a:ext cx="2667000" cy="1754833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691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004"/>
            <a:ext cx="8229600" cy="130053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824" y="3569312"/>
            <a:ext cx="3961133" cy="1070951"/>
          </a:xfrm>
          <a:solidFill>
            <a:schemeClr val="bg1">
              <a:lumMod val="85000"/>
            </a:schemeClr>
          </a:solidFill>
        </p:spPr>
        <p:txBody>
          <a:bodyPr lIns="91440" tIns="91440" rIns="91440">
            <a:normAutofit/>
          </a:bodyPr>
          <a:lstStyle>
            <a:lvl1pPr marL="171450" indent="-171450" algn="l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6046" y="3569312"/>
            <a:ext cx="3973146" cy="1070951"/>
          </a:xfrm>
          <a:solidFill>
            <a:schemeClr val="bg1">
              <a:lumMod val="85000"/>
            </a:schemeClr>
          </a:solidFill>
        </p:spPr>
        <p:txBody>
          <a:bodyPr lIns="91440" tIns="91440" rIns="91440">
            <a:normAutofit/>
          </a:bodyPr>
          <a:lstStyle>
            <a:lvl1pPr marL="171450" indent="-171450" algn="l"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155C-ACE5-4BAD-B0CD-88D54C883731}" type="datetimeFigureOut">
              <a:rPr lang="en-US" smtClean="0"/>
              <a:t>8/13/2018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AEEA4-B75F-4BA9-AAD7-955C547F06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57200" y="1468438"/>
            <a:ext cx="3972076" cy="210718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26765" y="1468438"/>
            <a:ext cx="3972076" cy="210718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175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13174" r="1996" b="32493"/>
          <a:stretch/>
        </p:blipFill>
        <p:spPr>
          <a:xfrm>
            <a:off x="-17642" y="0"/>
            <a:ext cx="91616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 userDrawn="1"/>
        </p:nvSpPr>
        <p:spPr>
          <a:xfrm rot="16200000">
            <a:off x="1998725" y="-2001775"/>
            <a:ext cx="5143499" cy="9147047"/>
          </a:xfrm>
          <a:prstGeom prst="rect">
            <a:avLst/>
          </a:prstGeom>
          <a:solidFill>
            <a:srgbClr val="8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581932" y="1619482"/>
            <a:ext cx="4413504" cy="1722066"/>
            <a:chOff x="3338513" y="2093913"/>
            <a:chExt cx="2457450" cy="958850"/>
          </a:xfrm>
          <a:solidFill>
            <a:schemeClr val="bg1"/>
          </a:solidFill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5086351" y="2522538"/>
              <a:ext cx="222250" cy="176213"/>
            </a:xfrm>
            <a:custGeom>
              <a:avLst/>
              <a:gdLst>
                <a:gd name="T0" fmla="*/ 197 w 421"/>
                <a:gd name="T1" fmla="*/ 204 h 335"/>
                <a:gd name="T2" fmla="*/ 180 w 421"/>
                <a:gd name="T3" fmla="*/ 218 h 335"/>
                <a:gd name="T4" fmla="*/ 176 w 421"/>
                <a:gd name="T5" fmla="*/ 240 h 335"/>
                <a:gd name="T6" fmla="*/ 187 w 421"/>
                <a:gd name="T7" fmla="*/ 261 h 335"/>
                <a:gd name="T8" fmla="*/ 189 w 421"/>
                <a:gd name="T9" fmla="*/ 263 h 335"/>
                <a:gd name="T10" fmla="*/ 212 w 421"/>
                <a:gd name="T11" fmla="*/ 266 h 335"/>
                <a:gd name="T12" fmla="*/ 255 w 421"/>
                <a:gd name="T13" fmla="*/ 261 h 335"/>
                <a:gd name="T14" fmla="*/ 277 w 421"/>
                <a:gd name="T15" fmla="*/ 257 h 335"/>
                <a:gd name="T16" fmla="*/ 278 w 421"/>
                <a:gd name="T17" fmla="*/ 257 h 335"/>
                <a:gd name="T18" fmla="*/ 279 w 421"/>
                <a:gd name="T19" fmla="*/ 256 h 335"/>
                <a:gd name="T20" fmla="*/ 281 w 421"/>
                <a:gd name="T21" fmla="*/ 256 h 335"/>
                <a:gd name="T22" fmla="*/ 282 w 421"/>
                <a:gd name="T23" fmla="*/ 256 h 335"/>
                <a:gd name="T24" fmla="*/ 286 w 421"/>
                <a:gd name="T25" fmla="*/ 254 h 335"/>
                <a:gd name="T26" fmla="*/ 284 w 421"/>
                <a:gd name="T27" fmla="*/ 254 h 335"/>
                <a:gd name="T28" fmla="*/ 260 w 421"/>
                <a:gd name="T29" fmla="*/ 239 h 335"/>
                <a:gd name="T30" fmla="*/ 236 w 421"/>
                <a:gd name="T31" fmla="*/ 216 h 335"/>
                <a:gd name="T32" fmla="*/ 220 w 421"/>
                <a:gd name="T33" fmla="*/ 207 h 335"/>
                <a:gd name="T34" fmla="*/ 217 w 421"/>
                <a:gd name="T35" fmla="*/ 205 h 335"/>
                <a:gd name="T36" fmla="*/ 214 w 421"/>
                <a:gd name="T37" fmla="*/ 205 h 335"/>
                <a:gd name="T38" fmla="*/ 212 w 421"/>
                <a:gd name="T39" fmla="*/ 204 h 335"/>
                <a:gd name="T40" fmla="*/ 0 w 421"/>
                <a:gd name="T41" fmla="*/ 0 h 335"/>
                <a:gd name="T42" fmla="*/ 77 w 421"/>
                <a:gd name="T43" fmla="*/ 28 h 335"/>
                <a:gd name="T44" fmla="*/ 144 w 421"/>
                <a:gd name="T45" fmla="*/ 70 h 335"/>
                <a:gd name="T46" fmla="*/ 203 w 421"/>
                <a:gd name="T47" fmla="*/ 122 h 335"/>
                <a:gd name="T48" fmla="*/ 261 w 421"/>
                <a:gd name="T49" fmla="*/ 173 h 335"/>
                <a:gd name="T50" fmla="*/ 320 w 421"/>
                <a:gd name="T51" fmla="*/ 215 h 335"/>
                <a:gd name="T52" fmla="*/ 384 w 421"/>
                <a:gd name="T53" fmla="*/ 242 h 335"/>
                <a:gd name="T54" fmla="*/ 414 w 421"/>
                <a:gd name="T55" fmla="*/ 264 h 335"/>
                <a:gd name="T56" fmla="*/ 381 w 421"/>
                <a:gd name="T57" fmla="*/ 294 h 335"/>
                <a:gd name="T58" fmla="*/ 332 w 421"/>
                <a:gd name="T59" fmla="*/ 314 h 335"/>
                <a:gd name="T60" fmla="*/ 271 w 421"/>
                <a:gd name="T61" fmla="*/ 326 h 335"/>
                <a:gd name="T62" fmla="*/ 207 w 421"/>
                <a:gd name="T63" fmla="*/ 332 h 335"/>
                <a:gd name="T64" fmla="*/ 147 w 421"/>
                <a:gd name="T65" fmla="*/ 335 h 335"/>
                <a:gd name="T66" fmla="*/ 97 w 421"/>
                <a:gd name="T67" fmla="*/ 335 h 335"/>
                <a:gd name="T68" fmla="*/ 107 w 421"/>
                <a:gd name="T69" fmla="*/ 329 h 335"/>
                <a:gd name="T70" fmla="*/ 151 w 421"/>
                <a:gd name="T71" fmla="*/ 321 h 335"/>
                <a:gd name="T72" fmla="*/ 182 w 421"/>
                <a:gd name="T73" fmla="*/ 306 h 335"/>
                <a:gd name="T74" fmla="*/ 139 w 421"/>
                <a:gd name="T75" fmla="*/ 304 h 335"/>
                <a:gd name="T76" fmla="*/ 114 w 421"/>
                <a:gd name="T77" fmla="*/ 283 h 335"/>
                <a:gd name="T78" fmla="*/ 101 w 421"/>
                <a:gd name="T79" fmla="*/ 252 h 335"/>
                <a:gd name="T80" fmla="*/ 96 w 421"/>
                <a:gd name="T81" fmla="*/ 214 h 335"/>
                <a:gd name="T82" fmla="*/ 96 w 421"/>
                <a:gd name="T83" fmla="*/ 176 h 335"/>
                <a:gd name="T84" fmla="*/ 96 w 421"/>
                <a:gd name="T85" fmla="*/ 142 h 335"/>
                <a:gd name="T86" fmla="*/ 93 w 421"/>
                <a:gd name="T87" fmla="*/ 121 h 335"/>
                <a:gd name="T88" fmla="*/ 84 w 421"/>
                <a:gd name="T89" fmla="*/ 93 h 335"/>
                <a:gd name="T90" fmla="*/ 70 w 421"/>
                <a:gd name="T91" fmla="*/ 59 h 335"/>
                <a:gd name="T92" fmla="*/ 43 w 421"/>
                <a:gd name="T93" fmla="*/ 25 h 335"/>
                <a:gd name="T94" fmla="*/ 0 w 421"/>
                <a:gd name="T9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1" h="335">
                  <a:moveTo>
                    <a:pt x="210" y="204"/>
                  </a:moveTo>
                  <a:lnTo>
                    <a:pt x="197" y="204"/>
                  </a:lnTo>
                  <a:lnTo>
                    <a:pt x="187" y="209"/>
                  </a:lnTo>
                  <a:lnTo>
                    <a:pt x="180" y="218"/>
                  </a:lnTo>
                  <a:lnTo>
                    <a:pt x="176" y="229"/>
                  </a:lnTo>
                  <a:lnTo>
                    <a:pt x="176" y="240"/>
                  </a:lnTo>
                  <a:lnTo>
                    <a:pt x="180" y="252"/>
                  </a:lnTo>
                  <a:lnTo>
                    <a:pt x="187" y="261"/>
                  </a:lnTo>
                  <a:lnTo>
                    <a:pt x="187" y="261"/>
                  </a:lnTo>
                  <a:lnTo>
                    <a:pt x="189" y="263"/>
                  </a:lnTo>
                  <a:lnTo>
                    <a:pt x="190" y="263"/>
                  </a:lnTo>
                  <a:lnTo>
                    <a:pt x="212" y="266"/>
                  </a:lnTo>
                  <a:lnTo>
                    <a:pt x="233" y="266"/>
                  </a:lnTo>
                  <a:lnTo>
                    <a:pt x="255" y="261"/>
                  </a:lnTo>
                  <a:lnTo>
                    <a:pt x="277" y="257"/>
                  </a:lnTo>
                  <a:lnTo>
                    <a:pt x="277" y="257"/>
                  </a:lnTo>
                  <a:lnTo>
                    <a:pt x="278" y="257"/>
                  </a:lnTo>
                  <a:lnTo>
                    <a:pt x="278" y="257"/>
                  </a:lnTo>
                  <a:lnTo>
                    <a:pt x="279" y="256"/>
                  </a:lnTo>
                  <a:lnTo>
                    <a:pt x="279" y="256"/>
                  </a:lnTo>
                  <a:lnTo>
                    <a:pt x="281" y="256"/>
                  </a:lnTo>
                  <a:lnTo>
                    <a:pt x="281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4" y="256"/>
                  </a:lnTo>
                  <a:lnTo>
                    <a:pt x="286" y="254"/>
                  </a:lnTo>
                  <a:lnTo>
                    <a:pt x="285" y="254"/>
                  </a:lnTo>
                  <a:lnTo>
                    <a:pt x="284" y="254"/>
                  </a:lnTo>
                  <a:lnTo>
                    <a:pt x="271" y="249"/>
                  </a:lnTo>
                  <a:lnTo>
                    <a:pt x="260" y="239"/>
                  </a:lnTo>
                  <a:lnTo>
                    <a:pt x="248" y="228"/>
                  </a:lnTo>
                  <a:lnTo>
                    <a:pt x="236" y="216"/>
                  </a:lnTo>
                  <a:lnTo>
                    <a:pt x="223" y="208"/>
                  </a:lnTo>
                  <a:lnTo>
                    <a:pt x="220" y="207"/>
                  </a:lnTo>
                  <a:lnTo>
                    <a:pt x="219" y="205"/>
                  </a:lnTo>
                  <a:lnTo>
                    <a:pt x="217" y="205"/>
                  </a:lnTo>
                  <a:lnTo>
                    <a:pt x="217" y="205"/>
                  </a:lnTo>
                  <a:lnTo>
                    <a:pt x="214" y="205"/>
                  </a:lnTo>
                  <a:lnTo>
                    <a:pt x="213" y="204"/>
                  </a:lnTo>
                  <a:lnTo>
                    <a:pt x="212" y="204"/>
                  </a:lnTo>
                  <a:lnTo>
                    <a:pt x="210" y="204"/>
                  </a:lnTo>
                  <a:close/>
                  <a:moveTo>
                    <a:pt x="0" y="0"/>
                  </a:moveTo>
                  <a:lnTo>
                    <a:pt x="41" y="11"/>
                  </a:lnTo>
                  <a:lnTo>
                    <a:pt x="77" y="28"/>
                  </a:lnTo>
                  <a:lnTo>
                    <a:pt x="111" y="48"/>
                  </a:lnTo>
                  <a:lnTo>
                    <a:pt x="144" y="70"/>
                  </a:lnTo>
                  <a:lnTo>
                    <a:pt x="173" y="95"/>
                  </a:lnTo>
                  <a:lnTo>
                    <a:pt x="203" y="122"/>
                  </a:lnTo>
                  <a:lnTo>
                    <a:pt x="233" y="147"/>
                  </a:lnTo>
                  <a:lnTo>
                    <a:pt x="261" y="173"/>
                  </a:lnTo>
                  <a:lnTo>
                    <a:pt x="289" y="195"/>
                  </a:lnTo>
                  <a:lnTo>
                    <a:pt x="320" y="215"/>
                  </a:lnTo>
                  <a:lnTo>
                    <a:pt x="351" y="230"/>
                  </a:lnTo>
                  <a:lnTo>
                    <a:pt x="384" y="242"/>
                  </a:lnTo>
                  <a:lnTo>
                    <a:pt x="421" y="246"/>
                  </a:lnTo>
                  <a:lnTo>
                    <a:pt x="414" y="264"/>
                  </a:lnTo>
                  <a:lnTo>
                    <a:pt x="399" y="281"/>
                  </a:lnTo>
                  <a:lnTo>
                    <a:pt x="381" y="294"/>
                  </a:lnTo>
                  <a:lnTo>
                    <a:pt x="358" y="305"/>
                  </a:lnTo>
                  <a:lnTo>
                    <a:pt x="332" y="314"/>
                  </a:lnTo>
                  <a:lnTo>
                    <a:pt x="302" y="321"/>
                  </a:lnTo>
                  <a:lnTo>
                    <a:pt x="271" y="326"/>
                  </a:lnTo>
                  <a:lnTo>
                    <a:pt x="238" y="329"/>
                  </a:lnTo>
                  <a:lnTo>
                    <a:pt x="207" y="332"/>
                  </a:lnTo>
                  <a:lnTo>
                    <a:pt x="176" y="333"/>
                  </a:lnTo>
                  <a:lnTo>
                    <a:pt x="147" y="335"/>
                  </a:lnTo>
                  <a:lnTo>
                    <a:pt x="120" y="335"/>
                  </a:lnTo>
                  <a:lnTo>
                    <a:pt x="97" y="335"/>
                  </a:lnTo>
                  <a:lnTo>
                    <a:pt x="79" y="335"/>
                  </a:lnTo>
                  <a:lnTo>
                    <a:pt x="107" y="329"/>
                  </a:lnTo>
                  <a:lnTo>
                    <a:pt x="131" y="325"/>
                  </a:lnTo>
                  <a:lnTo>
                    <a:pt x="151" y="321"/>
                  </a:lnTo>
                  <a:lnTo>
                    <a:pt x="166" y="315"/>
                  </a:lnTo>
                  <a:lnTo>
                    <a:pt x="182" y="306"/>
                  </a:lnTo>
                  <a:lnTo>
                    <a:pt x="159" y="308"/>
                  </a:lnTo>
                  <a:lnTo>
                    <a:pt x="139" y="304"/>
                  </a:lnTo>
                  <a:lnTo>
                    <a:pt x="125" y="295"/>
                  </a:lnTo>
                  <a:lnTo>
                    <a:pt x="114" y="283"/>
                  </a:lnTo>
                  <a:lnTo>
                    <a:pt x="107" y="268"/>
                  </a:lnTo>
                  <a:lnTo>
                    <a:pt x="101" y="252"/>
                  </a:lnTo>
                  <a:lnTo>
                    <a:pt x="97" y="233"/>
                  </a:lnTo>
                  <a:lnTo>
                    <a:pt x="96" y="214"/>
                  </a:lnTo>
                  <a:lnTo>
                    <a:pt x="96" y="194"/>
                  </a:lnTo>
                  <a:lnTo>
                    <a:pt x="96" y="176"/>
                  </a:lnTo>
                  <a:lnTo>
                    <a:pt x="96" y="157"/>
                  </a:lnTo>
                  <a:lnTo>
                    <a:pt x="96" y="142"/>
                  </a:lnTo>
                  <a:lnTo>
                    <a:pt x="94" y="128"/>
                  </a:lnTo>
                  <a:lnTo>
                    <a:pt x="93" y="121"/>
                  </a:lnTo>
                  <a:lnTo>
                    <a:pt x="90" y="108"/>
                  </a:lnTo>
                  <a:lnTo>
                    <a:pt x="84" y="93"/>
                  </a:lnTo>
                  <a:lnTo>
                    <a:pt x="79" y="77"/>
                  </a:lnTo>
                  <a:lnTo>
                    <a:pt x="70" y="59"/>
                  </a:lnTo>
                  <a:lnTo>
                    <a:pt x="59" y="42"/>
                  </a:lnTo>
                  <a:lnTo>
                    <a:pt x="43" y="25"/>
                  </a:lnTo>
                  <a:lnTo>
                    <a:pt x="24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4706938" y="2093913"/>
              <a:ext cx="1089025" cy="958850"/>
            </a:xfrm>
            <a:custGeom>
              <a:avLst/>
              <a:gdLst>
                <a:gd name="T0" fmla="*/ 1333 w 2059"/>
                <a:gd name="T1" fmla="*/ 724 h 1812"/>
                <a:gd name="T2" fmla="*/ 1217 w 2059"/>
                <a:gd name="T3" fmla="*/ 879 h 1812"/>
                <a:gd name="T4" fmla="*/ 1352 w 2059"/>
                <a:gd name="T5" fmla="*/ 896 h 1812"/>
                <a:gd name="T6" fmla="*/ 1531 w 2059"/>
                <a:gd name="T7" fmla="*/ 616 h 1812"/>
                <a:gd name="T8" fmla="*/ 1888 w 2059"/>
                <a:gd name="T9" fmla="*/ 478 h 1812"/>
                <a:gd name="T10" fmla="*/ 1477 w 2059"/>
                <a:gd name="T11" fmla="*/ 964 h 1812"/>
                <a:gd name="T12" fmla="*/ 1538 w 2059"/>
                <a:gd name="T13" fmla="*/ 1092 h 1812"/>
                <a:gd name="T14" fmla="*/ 1692 w 2059"/>
                <a:gd name="T15" fmla="*/ 1146 h 1812"/>
                <a:gd name="T16" fmla="*/ 1906 w 2059"/>
                <a:gd name="T17" fmla="*/ 797 h 1812"/>
                <a:gd name="T18" fmla="*/ 1939 w 2059"/>
                <a:gd name="T19" fmla="*/ 0 h 1812"/>
                <a:gd name="T20" fmla="*/ 2059 w 2059"/>
                <a:gd name="T21" fmla="*/ 402 h 1812"/>
                <a:gd name="T22" fmla="*/ 1946 w 2059"/>
                <a:gd name="T23" fmla="*/ 931 h 1812"/>
                <a:gd name="T24" fmla="*/ 1704 w 2059"/>
                <a:gd name="T25" fmla="*/ 1273 h 1812"/>
                <a:gd name="T26" fmla="*/ 1641 w 2059"/>
                <a:gd name="T27" fmla="*/ 1567 h 1812"/>
                <a:gd name="T28" fmla="*/ 1382 w 2059"/>
                <a:gd name="T29" fmla="*/ 1787 h 1812"/>
                <a:gd name="T30" fmla="*/ 1211 w 2059"/>
                <a:gd name="T31" fmla="*/ 1650 h 1812"/>
                <a:gd name="T32" fmla="*/ 975 w 2059"/>
                <a:gd name="T33" fmla="*/ 1630 h 1812"/>
                <a:gd name="T34" fmla="*/ 680 w 2059"/>
                <a:gd name="T35" fmla="*/ 1645 h 1812"/>
                <a:gd name="T36" fmla="*/ 295 w 2059"/>
                <a:gd name="T37" fmla="*/ 1538 h 1812"/>
                <a:gd name="T38" fmla="*/ 44 w 2059"/>
                <a:gd name="T39" fmla="*/ 1563 h 1812"/>
                <a:gd name="T40" fmla="*/ 182 w 2059"/>
                <a:gd name="T41" fmla="*/ 1435 h 1812"/>
                <a:gd name="T42" fmla="*/ 161 w 2059"/>
                <a:gd name="T43" fmla="*/ 1156 h 1812"/>
                <a:gd name="T44" fmla="*/ 239 w 2059"/>
                <a:gd name="T45" fmla="*/ 1224 h 1812"/>
                <a:gd name="T46" fmla="*/ 481 w 2059"/>
                <a:gd name="T47" fmla="*/ 1511 h 1812"/>
                <a:gd name="T48" fmla="*/ 1066 w 2059"/>
                <a:gd name="T49" fmla="*/ 1552 h 1812"/>
                <a:gd name="T50" fmla="*/ 1293 w 2059"/>
                <a:gd name="T51" fmla="*/ 1592 h 1812"/>
                <a:gd name="T52" fmla="*/ 1408 w 2059"/>
                <a:gd name="T53" fmla="*/ 1699 h 1812"/>
                <a:gd name="T54" fmla="*/ 1550 w 2059"/>
                <a:gd name="T55" fmla="*/ 1521 h 1812"/>
                <a:gd name="T56" fmla="*/ 1488 w 2059"/>
                <a:gd name="T57" fmla="*/ 1425 h 1812"/>
                <a:gd name="T58" fmla="*/ 1498 w 2059"/>
                <a:gd name="T59" fmla="*/ 1517 h 1812"/>
                <a:gd name="T60" fmla="*/ 1447 w 2059"/>
                <a:gd name="T61" fmla="*/ 1462 h 1812"/>
                <a:gd name="T62" fmla="*/ 1482 w 2059"/>
                <a:gd name="T63" fmla="*/ 1341 h 1812"/>
                <a:gd name="T64" fmla="*/ 1573 w 2059"/>
                <a:gd name="T65" fmla="*/ 1507 h 1812"/>
                <a:gd name="T66" fmla="*/ 1556 w 2059"/>
                <a:gd name="T67" fmla="*/ 1356 h 1812"/>
                <a:gd name="T68" fmla="*/ 1501 w 2059"/>
                <a:gd name="T69" fmla="*/ 1276 h 1812"/>
                <a:gd name="T70" fmla="*/ 1591 w 2059"/>
                <a:gd name="T71" fmla="*/ 1253 h 1812"/>
                <a:gd name="T72" fmla="*/ 1433 w 2059"/>
                <a:gd name="T73" fmla="*/ 1162 h 1812"/>
                <a:gd name="T74" fmla="*/ 1321 w 2059"/>
                <a:gd name="T75" fmla="*/ 1049 h 1812"/>
                <a:gd name="T76" fmla="*/ 1116 w 2059"/>
                <a:gd name="T77" fmla="*/ 1007 h 1812"/>
                <a:gd name="T78" fmla="*/ 916 w 2059"/>
                <a:gd name="T79" fmla="*/ 899 h 1812"/>
                <a:gd name="T80" fmla="*/ 750 w 2059"/>
                <a:gd name="T81" fmla="*/ 705 h 1812"/>
                <a:gd name="T82" fmla="*/ 712 w 2059"/>
                <a:gd name="T83" fmla="*/ 589 h 1812"/>
                <a:gd name="T84" fmla="*/ 889 w 2059"/>
                <a:gd name="T85" fmla="*/ 374 h 1812"/>
                <a:gd name="T86" fmla="*/ 982 w 2059"/>
                <a:gd name="T87" fmla="*/ 221 h 1812"/>
                <a:gd name="T88" fmla="*/ 637 w 2059"/>
                <a:gd name="T89" fmla="*/ 329 h 1812"/>
                <a:gd name="T90" fmla="*/ 363 w 2059"/>
                <a:gd name="T91" fmla="*/ 482 h 1812"/>
                <a:gd name="T92" fmla="*/ 284 w 2059"/>
                <a:gd name="T93" fmla="*/ 547 h 1812"/>
                <a:gd name="T94" fmla="*/ 370 w 2059"/>
                <a:gd name="T95" fmla="*/ 332 h 1812"/>
                <a:gd name="T96" fmla="*/ 197 w 2059"/>
                <a:gd name="T97" fmla="*/ 128 h 1812"/>
                <a:gd name="T98" fmla="*/ 403 w 2059"/>
                <a:gd name="T99" fmla="*/ 221 h 1812"/>
                <a:gd name="T100" fmla="*/ 715 w 2059"/>
                <a:gd name="T101" fmla="*/ 223 h 1812"/>
                <a:gd name="T102" fmla="*/ 1020 w 2059"/>
                <a:gd name="T103" fmla="*/ 135 h 1812"/>
                <a:gd name="T104" fmla="*/ 991 w 2059"/>
                <a:gd name="T105" fmla="*/ 439 h 1812"/>
                <a:gd name="T106" fmla="*/ 909 w 2059"/>
                <a:gd name="T107" fmla="*/ 696 h 1812"/>
                <a:gd name="T108" fmla="*/ 1059 w 2059"/>
                <a:gd name="T109" fmla="*/ 788 h 1812"/>
                <a:gd name="T110" fmla="*/ 1386 w 2059"/>
                <a:gd name="T111" fmla="*/ 596 h 1812"/>
                <a:gd name="T112" fmla="*/ 1618 w 2059"/>
                <a:gd name="T113" fmla="*/ 406 h 1812"/>
                <a:gd name="T114" fmla="*/ 1477 w 2059"/>
                <a:gd name="T115" fmla="*/ 827 h 1812"/>
                <a:gd name="T116" fmla="*/ 1608 w 2059"/>
                <a:gd name="T117" fmla="*/ 779 h 1812"/>
                <a:gd name="T118" fmla="*/ 1895 w 2059"/>
                <a:gd name="T119" fmla="*/ 28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9" h="1812">
                  <a:moveTo>
                    <a:pt x="1562" y="474"/>
                  </a:moveTo>
                  <a:lnTo>
                    <a:pt x="1543" y="510"/>
                  </a:lnTo>
                  <a:lnTo>
                    <a:pt x="1518" y="547"/>
                  </a:lnTo>
                  <a:lnTo>
                    <a:pt x="1487" y="585"/>
                  </a:lnTo>
                  <a:lnTo>
                    <a:pt x="1453" y="623"/>
                  </a:lnTo>
                  <a:lnTo>
                    <a:pt x="1415" y="658"/>
                  </a:lnTo>
                  <a:lnTo>
                    <a:pt x="1374" y="693"/>
                  </a:lnTo>
                  <a:lnTo>
                    <a:pt x="1333" y="724"/>
                  </a:lnTo>
                  <a:lnTo>
                    <a:pt x="1293" y="752"/>
                  </a:lnTo>
                  <a:lnTo>
                    <a:pt x="1254" y="778"/>
                  </a:lnTo>
                  <a:lnTo>
                    <a:pt x="1217" y="796"/>
                  </a:lnTo>
                  <a:lnTo>
                    <a:pt x="1184" y="810"/>
                  </a:lnTo>
                  <a:lnTo>
                    <a:pt x="1186" y="827"/>
                  </a:lnTo>
                  <a:lnTo>
                    <a:pt x="1193" y="844"/>
                  </a:lnTo>
                  <a:lnTo>
                    <a:pt x="1203" y="862"/>
                  </a:lnTo>
                  <a:lnTo>
                    <a:pt x="1217" y="879"/>
                  </a:lnTo>
                  <a:lnTo>
                    <a:pt x="1232" y="895"/>
                  </a:lnTo>
                  <a:lnTo>
                    <a:pt x="1251" y="909"/>
                  </a:lnTo>
                  <a:lnTo>
                    <a:pt x="1268" y="918"/>
                  </a:lnTo>
                  <a:lnTo>
                    <a:pt x="1285" y="927"/>
                  </a:lnTo>
                  <a:lnTo>
                    <a:pt x="1300" y="930"/>
                  </a:lnTo>
                  <a:lnTo>
                    <a:pt x="1314" y="927"/>
                  </a:lnTo>
                  <a:lnTo>
                    <a:pt x="1331" y="914"/>
                  </a:lnTo>
                  <a:lnTo>
                    <a:pt x="1352" y="896"/>
                  </a:lnTo>
                  <a:lnTo>
                    <a:pt x="1375" y="872"/>
                  </a:lnTo>
                  <a:lnTo>
                    <a:pt x="1399" y="842"/>
                  </a:lnTo>
                  <a:lnTo>
                    <a:pt x="1423" y="810"/>
                  </a:lnTo>
                  <a:lnTo>
                    <a:pt x="1447" y="775"/>
                  </a:lnTo>
                  <a:lnTo>
                    <a:pt x="1471" y="736"/>
                  </a:lnTo>
                  <a:lnTo>
                    <a:pt x="1492" y="696"/>
                  </a:lnTo>
                  <a:lnTo>
                    <a:pt x="1514" y="657"/>
                  </a:lnTo>
                  <a:lnTo>
                    <a:pt x="1531" y="616"/>
                  </a:lnTo>
                  <a:lnTo>
                    <a:pt x="1545" y="577"/>
                  </a:lnTo>
                  <a:lnTo>
                    <a:pt x="1556" y="540"/>
                  </a:lnTo>
                  <a:lnTo>
                    <a:pt x="1562" y="505"/>
                  </a:lnTo>
                  <a:lnTo>
                    <a:pt x="1562" y="474"/>
                  </a:lnTo>
                  <a:close/>
                  <a:moveTo>
                    <a:pt x="1974" y="236"/>
                  </a:moveTo>
                  <a:lnTo>
                    <a:pt x="1949" y="319"/>
                  </a:lnTo>
                  <a:lnTo>
                    <a:pt x="1921" y="401"/>
                  </a:lnTo>
                  <a:lnTo>
                    <a:pt x="1888" y="478"/>
                  </a:lnTo>
                  <a:lnTo>
                    <a:pt x="1853" y="551"/>
                  </a:lnTo>
                  <a:lnTo>
                    <a:pt x="1813" y="622"/>
                  </a:lnTo>
                  <a:lnTo>
                    <a:pt x="1769" y="688"/>
                  </a:lnTo>
                  <a:lnTo>
                    <a:pt x="1721" y="751"/>
                  </a:lnTo>
                  <a:lnTo>
                    <a:pt x="1669" y="810"/>
                  </a:lnTo>
                  <a:lnTo>
                    <a:pt x="1610" y="865"/>
                  </a:lnTo>
                  <a:lnTo>
                    <a:pt x="1546" y="917"/>
                  </a:lnTo>
                  <a:lnTo>
                    <a:pt x="1477" y="964"/>
                  </a:lnTo>
                  <a:lnTo>
                    <a:pt x="1468" y="973"/>
                  </a:lnTo>
                  <a:lnTo>
                    <a:pt x="1466" y="985"/>
                  </a:lnTo>
                  <a:lnTo>
                    <a:pt x="1468" y="1000"/>
                  </a:lnTo>
                  <a:lnTo>
                    <a:pt x="1475" y="1017"/>
                  </a:lnTo>
                  <a:lnTo>
                    <a:pt x="1487" y="1035"/>
                  </a:lnTo>
                  <a:lnTo>
                    <a:pt x="1501" y="1054"/>
                  </a:lnTo>
                  <a:lnTo>
                    <a:pt x="1518" y="1073"/>
                  </a:lnTo>
                  <a:lnTo>
                    <a:pt x="1538" y="1092"/>
                  </a:lnTo>
                  <a:lnTo>
                    <a:pt x="1559" y="1108"/>
                  </a:lnTo>
                  <a:lnTo>
                    <a:pt x="1581" y="1124"/>
                  </a:lnTo>
                  <a:lnTo>
                    <a:pt x="1604" y="1137"/>
                  </a:lnTo>
                  <a:lnTo>
                    <a:pt x="1627" y="1145"/>
                  </a:lnTo>
                  <a:lnTo>
                    <a:pt x="1649" y="1151"/>
                  </a:lnTo>
                  <a:lnTo>
                    <a:pt x="1670" y="1152"/>
                  </a:lnTo>
                  <a:lnTo>
                    <a:pt x="1689" y="1148"/>
                  </a:lnTo>
                  <a:lnTo>
                    <a:pt x="1692" y="1146"/>
                  </a:lnTo>
                  <a:lnTo>
                    <a:pt x="1692" y="1145"/>
                  </a:lnTo>
                  <a:lnTo>
                    <a:pt x="1730" y="1104"/>
                  </a:lnTo>
                  <a:lnTo>
                    <a:pt x="1767" y="1058"/>
                  </a:lnTo>
                  <a:lnTo>
                    <a:pt x="1800" y="1009"/>
                  </a:lnTo>
                  <a:lnTo>
                    <a:pt x="1832" y="956"/>
                  </a:lnTo>
                  <a:lnTo>
                    <a:pt x="1860" y="902"/>
                  </a:lnTo>
                  <a:lnTo>
                    <a:pt x="1884" y="850"/>
                  </a:lnTo>
                  <a:lnTo>
                    <a:pt x="1906" y="797"/>
                  </a:lnTo>
                  <a:lnTo>
                    <a:pt x="1936" y="709"/>
                  </a:lnTo>
                  <a:lnTo>
                    <a:pt x="1960" y="617"/>
                  </a:lnTo>
                  <a:lnTo>
                    <a:pt x="1977" y="524"/>
                  </a:lnTo>
                  <a:lnTo>
                    <a:pt x="1986" y="432"/>
                  </a:lnTo>
                  <a:lnTo>
                    <a:pt x="1986" y="337"/>
                  </a:lnTo>
                  <a:lnTo>
                    <a:pt x="1976" y="243"/>
                  </a:lnTo>
                  <a:lnTo>
                    <a:pt x="1974" y="236"/>
                  </a:lnTo>
                  <a:close/>
                  <a:moveTo>
                    <a:pt x="1939" y="0"/>
                  </a:moveTo>
                  <a:lnTo>
                    <a:pt x="1971" y="46"/>
                  </a:lnTo>
                  <a:lnTo>
                    <a:pt x="2000" y="97"/>
                  </a:lnTo>
                  <a:lnTo>
                    <a:pt x="2021" y="152"/>
                  </a:lnTo>
                  <a:lnTo>
                    <a:pt x="2038" y="211"/>
                  </a:lnTo>
                  <a:lnTo>
                    <a:pt x="2049" y="273"/>
                  </a:lnTo>
                  <a:lnTo>
                    <a:pt x="2056" y="336"/>
                  </a:lnTo>
                  <a:lnTo>
                    <a:pt x="2059" y="402"/>
                  </a:lnTo>
                  <a:lnTo>
                    <a:pt x="2059" y="402"/>
                  </a:lnTo>
                  <a:lnTo>
                    <a:pt x="2056" y="470"/>
                  </a:lnTo>
                  <a:lnTo>
                    <a:pt x="2051" y="537"/>
                  </a:lnTo>
                  <a:lnTo>
                    <a:pt x="2041" y="606"/>
                  </a:lnTo>
                  <a:lnTo>
                    <a:pt x="2028" y="674"/>
                  </a:lnTo>
                  <a:lnTo>
                    <a:pt x="2011" y="741"/>
                  </a:lnTo>
                  <a:lnTo>
                    <a:pt x="1993" y="806"/>
                  </a:lnTo>
                  <a:lnTo>
                    <a:pt x="1970" y="871"/>
                  </a:lnTo>
                  <a:lnTo>
                    <a:pt x="1946" y="931"/>
                  </a:lnTo>
                  <a:lnTo>
                    <a:pt x="1919" y="989"/>
                  </a:lnTo>
                  <a:lnTo>
                    <a:pt x="1889" y="1044"/>
                  </a:lnTo>
                  <a:lnTo>
                    <a:pt x="1860" y="1094"/>
                  </a:lnTo>
                  <a:lnTo>
                    <a:pt x="1829" y="1141"/>
                  </a:lnTo>
                  <a:lnTo>
                    <a:pt x="1796" y="1182"/>
                  </a:lnTo>
                  <a:lnTo>
                    <a:pt x="1762" y="1215"/>
                  </a:lnTo>
                  <a:lnTo>
                    <a:pt x="1728" y="1244"/>
                  </a:lnTo>
                  <a:lnTo>
                    <a:pt x="1704" y="1273"/>
                  </a:lnTo>
                  <a:lnTo>
                    <a:pt x="1686" y="1298"/>
                  </a:lnTo>
                  <a:lnTo>
                    <a:pt x="1672" y="1322"/>
                  </a:lnTo>
                  <a:lnTo>
                    <a:pt x="1662" y="1348"/>
                  </a:lnTo>
                  <a:lnTo>
                    <a:pt x="1659" y="1374"/>
                  </a:lnTo>
                  <a:lnTo>
                    <a:pt x="1661" y="1432"/>
                  </a:lnTo>
                  <a:lnTo>
                    <a:pt x="1658" y="1483"/>
                  </a:lnTo>
                  <a:lnTo>
                    <a:pt x="1652" y="1528"/>
                  </a:lnTo>
                  <a:lnTo>
                    <a:pt x="1641" y="1567"/>
                  </a:lnTo>
                  <a:lnTo>
                    <a:pt x="1627" y="1602"/>
                  </a:lnTo>
                  <a:lnTo>
                    <a:pt x="1607" y="1635"/>
                  </a:lnTo>
                  <a:lnTo>
                    <a:pt x="1583" y="1663"/>
                  </a:lnTo>
                  <a:lnTo>
                    <a:pt x="1553" y="1690"/>
                  </a:lnTo>
                  <a:lnTo>
                    <a:pt x="1519" y="1715"/>
                  </a:lnTo>
                  <a:lnTo>
                    <a:pt x="1480" y="1739"/>
                  </a:lnTo>
                  <a:lnTo>
                    <a:pt x="1434" y="1763"/>
                  </a:lnTo>
                  <a:lnTo>
                    <a:pt x="1382" y="1787"/>
                  </a:lnTo>
                  <a:lnTo>
                    <a:pt x="1326" y="1812"/>
                  </a:lnTo>
                  <a:lnTo>
                    <a:pt x="1321" y="1777"/>
                  </a:lnTo>
                  <a:lnTo>
                    <a:pt x="1313" y="1744"/>
                  </a:lnTo>
                  <a:lnTo>
                    <a:pt x="1300" y="1718"/>
                  </a:lnTo>
                  <a:lnTo>
                    <a:pt x="1283" y="1695"/>
                  </a:lnTo>
                  <a:lnTo>
                    <a:pt x="1262" y="1677"/>
                  </a:lnTo>
                  <a:lnTo>
                    <a:pt x="1237" y="1661"/>
                  </a:lnTo>
                  <a:lnTo>
                    <a:pt x="1211" y="1650"/>
                  </a:lnTo>
                  <a:lnTo>
                    <a:pt x="1181" y="1640"/>
                  </a:lnTo>
                  <a:lnTo>
                    <a:pt x="1152" y="1635"/>
                  </a:lnTo>
                  <a:lnTo>
                    <a:pt x="1121" y="1630"/>
                  </a:lnTo>
                  <a:lnTo>
                    <a:pt x="1090" y="1628"/>
                  </a:lnTo>
                  <a:lnTo>
                    <a:pt x="1060" y="1628"/>
                  </a:lnTo>
                  <a:lnTo>
                    <a:pt x="1030" y="1628"/>
                  </a:lnTo>
                  <a:lnTo>
                    <a:pt x="1002" y="1629"/>
                  </a:lnTo>
                  <a:lnTo>
                    <a:pt x="975" y="1630"/>
                  </a:lnTo>
                  <a:lnTo>
                    <a:pt x="953" y="1633"/>
                  </a:lnTo>
                  <a:lnTo>
                    <a:pt x="933" y="1635"/>
                  </a:lnTo>
                  <a:lnTo>
                    <a:pt x="916" y="1638"/>
                  </a:lnTo>
                  <a:lnTo>
                    <a:pt x="903" y="1638"/>
                  </a:lnTo>
                  <a:lnTo>
                    <a:pt x="849" y="1640"/>
                  </a:lnTo>
                  <a:lnTo>
                    <a:pt x="793" y="1643"/>
                  </a:lnTo>
                  <a:lnTo>
                    <a:pt x="736" y="1645"/>
                  </a:lnTo>
                  <a:lnTo>
                    <a:pt x="680" y="1645"/>
                  </a:lnTo>
                  <a:lnTo>
                    <a:pt x="625" y="1642"/>
                  </a:lnTo>
                  <a:lnTo>
                    <a:pt x="571" y="1636"/>
                  </a:lnTo>
                  <a:lnTo>
                    <a:pt x="517" y="1626"/>
                  </a:lnTo>
                  <a:lnTo>
                    <a:pt x="468" y="1612"/>
                  </a:lnTo>
                  <a:lnTo>
                    <a:pt x="420" y="1594"/>
                  </a:lnTo>
                  <a:lnTo>
                    <a:pt x="375" y="1570"/>
                  </a:lnTo>
                  <a:lnTo>
                    <a:pt x="335" y="1539"/>
                  </a:lnTo>
                  <a:lnTo>
                    <a:pt x="295" y="1538"/>
                  </a:lnTo>
                  <a:lnTo>
                    <a:pt x="262" y="1538"/>
                  </a:lnTo>
                  <a:lnTo>
                    <a:pt x="232" y="1538"/>
                  </a:lnTo>
                  <a:lnTo>
                    <a:pt x="204" y="1539"/>
                  </a:lnTo>
                  <a:lnTo>
                    <a:pt x="175" y="1540"/>
                  </a:lnTo>
                  <a:lnTo>
                    <a:pt x="147" y="1545"/>
                  </a:lnTo>
                  <a:lnTo>
                    <a:pt x="117" y="1549"/>
                  </a:lnTo>
                  <a:lnTo>
                    <a:pt x="83" y="1554"/>
                  </a:lnTo>
                  <a:lnTo>
                    <a:pt x="44" y="1563"/>
                  </a:lnTo>
                  <a:lnTo>
                    <a:pt x="0" y="1573"/>
                  </a:lnTo>
                  <a:lnTo>
                    <a:pt x="27" y="1538"/>
                  </a:lnTo>
                  <a:lnTo>
                    <a:pt x="55" y="1508"/>
                  </a:lnTo>
                  <a:lnTo>
                    <a:pt x="83" y="1484"/>
                  </a:lnTo>
                  <a:lnTo>
                    <a:pt x="112" y="1464"/>
                  </a:lnTo>
                  <a:lnTo>
                    <a:pt x="139" y="1450"/>
                  </a:lnTo>
                  <a:lnTo>
                    <a:pt x="163" y="1441"/>
                  </a:lnTo>
                  <a:lnTo>
                    <a:pt x="182" y="1435"/>
                  </a:lnTo>
                  <a:lnTo>
                    <a:pt x="192" y="1433"/>
                  </a:lnTo>
                  <a:lnTo>
                    <a:pt x="189" y="1424"/>
                  </a:lnTo>
                  <a:lnTo>
                    <a:pt x="177" y="1384"/>
                  </a:lnTo>
                  <a:lnTo>
                    <a:pt x="167" y="1342"/>
                  </a:lnTo>
                  <a:lnTo>
                    <a:pt x="160" y="1296"/>
                  </a:lnTo>
                  <a:lnTo>
                    <a:pt x="157" y="1249"/>
                  </a:lnTo>
                  <a:lnTo>
                    <a:pt x="157" y="1203"/>
                  </a:lnTo>
                  <a:lnTo>
                    <a:pt x="161" y="1156"/>
                  </a:lnTo>
                  <a:lnTo>
                    <a:pt x="171" y="1113"/>
                  </a:lnTo>
                  <a:lnTo>
                    <a:pt x="187" y="1073"/>
                  </a:lnTo>
                  <a:lnTo>
                    <a:pt x="201" y="1077"/>
                  </a:lnTo>
                  <a:lnTo>
                    <a:pt x="215" y="1077"/>
                  </a:lnTo>
                  <a:lnTo>
                    <a:pt x="228" y="1077"/>
                  </a:lnTo>
                  <a:lnTo>
                    <a:pt x="226" y="1128"/>
                  </a:lnTo>
                  <a:lnTo>
                    <a:pt x="230" y="1177"/>
                  </a:lnTo>
                  <a:lnTo>
                    <a:pt x="239" y="1224"/>
                  </a:lnTo>
                  <a:lnTo>
                    <a:pt x="252" y="1270"/>
                  </a:lnTo>
                  <a:lnTo>
                    <a:pt x="269" y="1314"/>
                  </a:lnTo>
                  <a:lnTo>
                    <a:pt x="291" y="1355"/>
                  </a:lnTo>
                  <a:lnTo>
                    <a:pt x="319" y="1394"/>
                  </a:lnTo>
                  <a:lnTo>
                    <a:pt x="352" y="1429"/>
                  </a:lnTo>
                  <a:lnTo>
                    <a:pt x="389" y="1460"/>
                  </a:lnTo>
                  <a:lnTo>
                    <a:pt x="433" y="1487"/>
                  </a:lnTo>
                  <a:lnTo>
                    <a:pt x="481" y="1511"/>
                  </a:lnTo>
                  <a:lnTo>
                    <a:pt x="530" y="1526"/>
                  </a:lnTo>
                  <a:lnTo>
                    <a:pt x="581" y="1538"/>
                  </a:lnTo>
                  <a:lnTo>
                    <a:pt x="633" y="1545"/>
                  </a:lnTo>
                  <a:lnTo>
                    <a:pt x="687" y="1549"/>
                  </a:lnTo>
                  <a:lnTo>
                    <a:pt x="738" y="1552"/>
                  </a:lnTo>
                  <a:lnTo>
                    <a:pt x="848" y="1553"/>
                  </a:lnTo>
                  <a:lnTo>
                    <a:pt x="957" y="1552"/>
                  </a:lnTo>
                  <a:lnTo>
                    <a:pt x="1066" y="1552"/>
                  </a:lnTo>
                  <a:lnTo>
                    <a:pt x="1094" y="1552"/>
                  </a:lnTo>
                  <a:lnTo>
                    <a:pt x="1122" y="1553"/>
                  </a:lnTo>
                  <a:lnTo>
                    <a:pt x="1153" y="1554"/>
                  </a:lnTo>
                  <a:lnTo>
                    <a:pt x="1183" y="1557"/>
                  </a:lnTo>
                  <a:lnTo>
                    <a:pt x="1213" y="1563"/>
                  </a:lnTo>
                  <a:lnTo>
                    <a:pt x="1242" y="1570"/>
                  </a:lnTo>
                  <a:lnTo>
                    <a:pt x="1269" y="1580"/>
                  </a:lnTo>
                  <a:lnTo>
                    <a:pt x="1293" y="1592"/>
                  </a:lnTo>
                  <a:lnTo>
                    <a:pt x="1314" y="1609"/>
                  </a:lnTo>
                  <a:lnTo>
                    <a:pt x="1331" y="1629"/>
                  </a:lnTo>
                  <a:lnTo>
                    <a:pt x="1343" y="1654"/>
                  </a:lnTo>
                  <a:lnTo>
                    <a:pt x="1350" y="1685"/>
                  </a:lnTo>
                  <a:lnTo>
                    <a:pt x="1351" y="1718"/>
                  </a:lnTo>
                  <a:lnTo>
                    <a:pt x="1368" y="1718"/>
                  </a:lnTo>
                  <a:lnTo>
                    <a:pt x="1386" y="1711"/>
                  </a:lnTo>
                  <a:lnTo>
                    <a:pt x="1408" y="1699"/>
                  </a:lnTo>
                  <a:lnTo>
                    <a:pt x="1429" y="1684"/>
                  </a:lnTo>
                  <a:lnTo>
                    <a:pt x="1451" y="1664"/>
                  </a:lnTo>
                  <a:lnTo>
                    <a:pt x="1474" y="1643"/>
                  </a:lnTo>
                  <a:lnTo>
                    <a:pt x="1494" y="1619"/>
                  </a:lnTo>
                  <a:lnTo>
                    <a:pt x="1512" y="1594"/>
                  </a:lnTo>
                  <a:lnTo>
                    <a:pt x="1529" y="1569"/>
                  </a:lnTo>
                  <a:lnTo>
                    <a:pt x="1542" y="1545"/>
                  </a:lnTo>
                  <a:lnTo>
                    <a:pt x="1550" y="1521"/>
                  </a:lnTo>
                  <a:lnTo>
                    <a:pt x="1553" y="1500"/>
                  </a:lnTo>
                  <a:lnTo>
                    <a:pt x="1552" y="1481"/>
                  </a:lnTo>
                  <a:lnTo>
                    <a:pt x="1543" y="1462"/>
                  </a:lnTo>
                  <a:lnTo>
                    <a:pt x="1532" y="1445"/>
                  </a:lnTo>
                  <a:lnTo>
                    <a:pt x="1515" y="1431"/>
                  </a:lnTo>
                  <a:lnTo>
                    <a:pt x="1505" y="1425"/>
                  </a:lnTo>
                  <a:lnTo>
                    <a:pt x="1497" y="1422"/>
                  </a:lnTo>
                  <a:lnTo>
                    <a:pt x="1488" y="1425"/>
                  </a:lnTo>
                  <a:lnTo>
                    <a:pt x="1487" y="1428"/>
                  </a:lnTo>
                  <a:lnTo>
                    <a:pt x="1485" y="1433"/>
                  </a:lnTo>
                  <a:lnTo>
                    <a:pt x="1485" y="1439"/>
                  </a:lnTo>
                  <a:lnTo>
                    <a:pt x="1485" y="1446"/>
                  </a:lnTo>
                  <a:lnTo>
                    <a:pt x="1488" y="1460"/>
                  </a:lnTo>
                  <a:lnTo>
                    <a:pt x="1492" y="1479"/>
                  </a:lnTo>
                  <a:lnTo>
                    <a:pt x="1495" y="1497"/>
                  </a:lnTo>
                  <a:lnTo>
                    <a:pt x="1498" y="1517"/>
                  </a:lnTo>
                  <a:lnTo>
                    <a:pt x="1497" y="1533"/>
                  </a:lnTo>
                  <a:lnTo>
                    <a:pt x="1491" y="1547"/>
                  </a:lnTo>
                  <a:lnTo>
                    <a:pt x="1488" y="1533"/>
                  </a:lnTo>
                  <a:lnTo>
                    <a:pt x="1482" y="1519"/>
                  </a:lnTo>
                  <a:lnTo>
                    <a:pt x="1475" y="1508"/>
                  </a:lnTo>
                  <a:lnTo>
                    <a:pt x="1466" y="1495"/>
                  </a:lnTo>
                  <a:lnTo>
                    <a:pt x="1456" y="1480"/>
                  </a:lnTo>
                  <a:lnTo>
                    <a:pt x="1447" y="1462"/>
                  </a:lnTo>
                  <a:lnTo>
                    <a:pt x="1439" y="1442"/>
                  </a:lnTo>
                  <a:lnTo>
                    <a:pt x="1434" y="1422"/>
                  </a:lnTo>
                  <a:lnTo>
                    <a:pt x="1432" y="1403"/>
                  </a:lnTo>
                  <a:lnTo>
                    <a:pt x="1434" y="1383"/>
                  </a:lnTo>
                  <a:lnTo>
                    <a:pt x="1441" y="1366"/>
                  </a:lnTo>
                  <a:lnTo>
                    <a:pt x="1454" y="1349"/>
                  </a:lnTo>
                  <a:lnTo>
                    <a:pt x="1467" y="1342"/>
                  </a:lnTo>
                  <a:lnTo>
                    <a:pt x="1482" y="1341"/>
                  </a:lnTo>
                  <a:lnTo>
                    <a:pt x="1498" y="1345"/>
                  </a:lnTo>
                  <a:lnTo>
                    <a:pt x="1514" y="1353"/>
                  </a:lnTo>
                  <a:lnTo>
                    <a:pt x="1531" y="1367"/>
                  </a:lnTo>
                  <a:lnTo>
                    <a:pt x="1549" y="1391"/>
                  </a:lnTo>
                  <a:lnTo>
                    <a:pt x="1563" y="1418"/>
                  </a:lnTo>
                  <a:lnTo>
                    <a:pt x="1572" y="1446"/>
                  </a:lnTo>
                  <a:lnTo>
                    <a:pt x="1576" y="1476"/>
                  </a:lnTo>
                  <a:lnTo>
                    <a:pt x="1573" y="1507"/>
                  </a:lnTo>
                  <a:lnTo>
                    <a:pt x="1566" y="1538"/>
                  </a:lnTo>
                  <a:lnTo>
                    <a:pt x="1570" y="1531"/>
                  </a:lnTo>
                  <a:lnTo>
                    <a:pt x="1579" y="1501"/>
                  </a:lnTo>
                  <a:lnTo>
                    <a:pt x="1586" y="1471"/>
                  </a:lnTo>
                  <a:lnTo>
                    <a:pt x="1587" y="1442"/>
                  </a:lnTo>
                  <a:lnTo>
                    <a:pt x="1583" y="1414"/>
                  </a:lnTo>
                  <a:lnTo>
                    <a:pt x="1573" y="1384"/>
                  </a:lnTo>
                  <a:lnTo>
                    <a:pt x="1556" y="1356"/>
                  </a:lnTo>
                  <a:lnTo>
                    <a:pt x="1535" y="1332"/>
                  </a:lnTo>
                  <a:lnTo>
                    <a:pt x="1511" y="1315"/>
                  </a:lnTo>
                  <a:lnTo>
                    <a:pt x="1484" y="1305"/>
                  </a:lnTo>
                  <a:lnTo>
                    <a:pt x="1456" y="1301"/>
                  </a:lnTo>
                  <a:lnTo>
                    <a:pt x="1427" y="1304"/>
                  </a:lnTo>
                  <a:lnTo>
                    <a:pt x="1451" y="1290"/>
                  </a:lnTo>
                  <a:lnTo>
                    <a:pt x="1475" y="1280"/>
                  </a:lnTo>
                  <a:lnTo>
                    <a:pt x="1501" y="1276"/>
                  </a:lnTo>
                  <a:lnTo>
                    <a:pt x="1526" y="1277"/>
                  </a:lnTo>
                  <a:lnTo>
                    <a:pt x="1552" y="1284"/>
                  </a:lnTo>
                  <a:lnTo>
                    <a:pt x="1577" y="1300"/>
                  </a:lnTo>
                  <a:lnTo>
                    <a:pt x="1605" y="1324"/>
                  </a:lnTo>
                  <a:lnTo>
                    <a:pt x="1603" y="1296"/>
                  </a:lnTo>
                  <a:lnTo>
                    <a:pt x="1601" y="1276"/>
                  </a:lnTo>
                  <a:lnTo>
                    <a:pt x="1597" y="1262"/>
                  </a:lnTo>
                  <a:lnTo>
                    <a:pt x="1591" y="1253"/>
                  </a:lnTo>
                  <a:lnTo>
                    <a:pt x="1583" y="1249"/>
                  </a:lnTo>
                  <a:lnTo>
                    <a:pt x="1573" y="1245"/>
                  </a:lnTo>
                  <a:lnTo>
                    <a:pt x="1557" y="1241"/>
                  </a:lnTo>
                  <a:lnTo>
                    <a:pt x="1540" y="1235"/>
                  </a:lnTo>
                  <a:lnTo>
                    <a:pt x="1518" y="1225"/>
                  </a:lnTo>
                  <a:lnTo>
                    <a:pt x="1487" y="1207"/>
                  </a:lnTo>
                  <a:lnTo>
                    <a:pt x="1458" y="1186"/>
                  </a:lnTo>
                  <a:lnTo>
                    <a:pt x="1433" y="1162"/>
                  </a:lnTo>
                  <a:lnTo>
                    <a:pt x="1410" y="1137"/>
                  </a:lnTo>
                  <a:lnTo>
                    <a:pt x="1388" y="1110"/>
                  </a:lnTo>
                  <a:lnTo>
                    <a:pt x="1379" y="1097"/>
                  </a:lnTo>
                  <a:lnTo>
                    <a:pt x="1371" y="1083"/>
                  </a:lnTo>
                  <a:lnTo>
                    <a:pt x="1361" y="1069"/>
                  </a:lnTo>
                  <a:lnTo>
                    <a:pt x="1350" y="1058"/>
                  </a:lnTo>
                  <a:lnTo>
                    <a:pt x="1337" y="1051"/>
                  </a:lnTo>
                  <a:lnTo>
                    <a:pt x="1321" y="1049"/>
                  </a:lnTo>
                  <a:lnTo>
                    <a:pt x="1280" y="1051"/>
                  </a:lnTo>
                  <a:lnTo>
                    <a:pt x="1245" y="1051"/>
                  </a:lnTo>
                  <a:lnTo>
                    <a:pt x="1214" y="1047"/>
                  </a:lnTo>
                  <a:lnTo>
                    <a:pt x="1189" y="1042"/>
                  </a:lnTo>
                  <a:lnTo>
                    <a:pt x="1167" y="1035"/>
                  </a:lnTo>
                  <a:lnTo>
                    <a:pt x="1149" y="1027"/>
                  </a:lnTo>
                  <a:lnTo>
                    <a:pt x="1132" y="1018"/>
                  </a:lnTo>
                  <a:lnTo>
                    <a:pt x="1116" y="1007"/>
                  </a:lnTo>
                  <a:lnTo>
                    <a:pt x="1101" y="997"/>
                  </a:lnTo>
                  <a:lnTo>
                    <a:pt x="1085" y="986"/>
                  </a:lnTo>
                  <a:lnTo>
                    <a:pt x="1068" y="975"/>
                  </a:lnTo>
                  <a:lnTo>
                    <a:pt x="1049" y="964"/>
                  </a:lnTo>
                  <a:lnTo>
                    <a:pt x="1026" y="954"/>
                  </a:lnTo>
                  <a:lnTo>
                    <a:pt x="999" y="942"/>
                  </a:lnTo>
                  <a:lnTo>
                    <a:pt x="955" y="924"/>
                  </a:lnTo>
                  <a:lnTo>
                    <a:pt x="916" y="899"/>
                  </a:lnTo>
                  <a:lnTo>
                    <a:pt x="878" y="868"/>
                  </a:lnTo>
                  <a:lnTo>
                    <a:pt x="842" y="831"/>
                  </a:lnTo>
                  <a:lnTo>
                    <a:pt x="807" y="786"/>
                  </a:lnTo>
                  <a:lnTo>
                    <a:pt x="772" y="733"/>
                  </a:lnTo>
                  <a:lnTo>
                    <a:pt x="767" y="726"/>
                  </a:lnTo>
                  <a:lnTo>
                    <a:pt x="763" y="717"/>
                  </a:lnTo>
                  <a:lnTo>
                    <a:pt x="758" y="710"/>
                  </a:lnTo>
                  <a:lnTo>
                    <a:pt x="750" y="705"/>
                  </a:lnTo>
                  <a:lnTo>
                    <a:pt x="742" y="702"/>
                  </a:lnTo>
                  <a:lnTo>
                    <a:pt x="732" y="705"/>
                  </a:lnTo>
                  <a:lnTo>
                    <a:pt x="721" y="713"/>
                  </a:lnTo>
                  <a:lnTo>
                    <a:pt x="707" y="729"/>
                  </a:lnTo>
                  <a:lnTo>
                    <a:pt x="700" y="689"/>
                  </a:lnTo>
                  <a:lnTo>
                    <a:pt x="698" y="654"/>
                  </a:lnTo>
                  <a:lnTo>
                    <a:pt x="702" y="620"/>
                  </a:lnTo>
                  <a:lnTo>
                    <a:pt x="712" y="589"/>
                  </a:lnTo>
                  <a:lnTo>
                    <a:pt x="725" y="560"/>
                  </a:lnTo>
                  <a:lnTo>
                    <a:pt x="743" y="532"/>
                  </a:lnTo>
                  <a:lnTo>
                    <a:pt x="763" y="505"/>
                  </a:lnTo>
                  <a:lnTo>
                    <a:pt x="787" y="479"/>
                  </a:lnTo>
                  <a:lnTo>
                    <a:pt x="811" y="453"/>
                  </a:lnTo>
                  <a:lnTo>
                    <a:pt x="837" y="427"/>
                  </a:lnTo>
                  <a:lnTo>
                    <a:pt x="864" y="401"/>
                  </a:lnTo>
                  <a:lnTo>
                    <a:pt x="889" y="374"/>
                  </a:lnTo>
                  <a:lnTo>
                    <a:pt x="902" y="360"/>
                  </a:lnTo>
                  <a:lnTo>
                    <a:pt x="917" y="343"/>
                  </a:lnTo>
                  <a:lnTo>
                    <a:pt x="933" y="323"/>
                  </a:lnTo>
                  <a:lnTo>
                    <a:pt x="950" y="302"/>
                  </a:lnTo>
                  <a:lnTo>
                    <a:pt x="964" y="281"/>
                  </a:lnTo>
                  <a:lnTo>
                    <a:pt x="975" y="259"/>
                  </a:lnTo>
                  <a:lnTo>
                    <a:pt x="982" y="239"/>
                  </a:lnTo>
                  <a:lnTo>
                    <a:pt x="982" y="221"/>
                  </a:lnTo>
                  <a:lnTo>
                    <a:pt x="936" y="246"/>
                  </a:lnTo>
                  <a:lnTo>
                    <a:pt x="890" y="266"/>
                  </a:lnTo>
                  <a:lnTo>
                    <a:pt x="845" y="282"/>
                  </a:lnTo>
                  <a:lnTo>
                    <a:pt x="801" y="295"/>
                  </a:lnTo>
                  <a:lnTo>
                    <a:pt x="759" y="305"/>
                  </a:lnTo>
                  <a:lnTo>
                    <a:pt x="718" y="313"/>
                  </a:lnTo>
                  <a:lnTo>
                    <a:pt x="677" y="322"/>
                  </a:lnTo>
                  <a:lnTo>
                    <a:pt x="637" y="329"/>
                  </a:lnTo>
                  <a:lnTo>
                    <a:pt x="599" y="337"/>
                  </a:lnTo>
                  <a:lnTo>
                    <a:pt x="563" y="347"/>
                  </a:lnTo>
                  <a:lnTo>
                    <a:pt x="527" y="360"/>
                  </a:lnTo>
                  <a:lnTo>
                    <a:pt x="492" y="375"/>
                  </a:lnTo>
                  <a:lnTo>
                    <a:pt x="458" y="394"/>
                  </a:lnTo>
                  <a:lnTo>
                    <a:pt x="425" y="418"/>
                  </a:lnTo>
                  <a:lnTo>
                    <a:pt x="393" y="447"/>
                  </a:lnTo>
                  <a:lnTo>
                    <a:pt x="363" y="482"/>
                  </a:lnTo>
                  <a:lnTo>
                    <a:pt x="334" y="524"/>
                  </a:lnTo>
                  <a:lnTo>
                    <a:pt x="305" y="575"/>
                  </a:lnTo>
                  <a:lnTo>
                    <a:pt x="278" y="634"/>
                  </a:lnTo>
                  <a:lnTo>
                    <a:pt x="277" y="634"/>
                  </a:lnTo>
                  <a:lnTo>
                    <a:pt x="270" y="631"/>
                  </a:lnTo>
                  <a:lnTo>
                    <a:pt x="270" y="633"/>
                  </a:lnTo>
                  <a:lnTo>
                    <a:pt x="276" y="591"/>
                  </a:lnTo>
                  <a:lnTo>
                    <a:pt x="284" y="547"/>
                  </a:lnTo>
                  <a:lnTo>
                    <a:pt x="295" y="505"/>
                  </a:lnTo>
                  <a:lnTo>
                    <a:pt x="311" y="464"/>
                  </a:lnTo>
                  <a:lnTo>
                    <a:pt x="329" y="426"/>
                  </a:lnTo>
                  <a:lnTo>
                    <a:pt x="352" y="389"/>
                  </a:lnTo>
                  <a:lnTo>
                    <a:pt x="379" y="358"/>
                  </a:lnTo>
                  <a:lnTo>
                    <a:pt x="383" y="353"/>
                  </a:lnTo>
                  <a:lnTo>
                    <a:pt x="379" y="347"/>
                  </a:lnTo>
                  <a:lnTo>
                    <a:pt x="370" y="332"/>
                  </a:lnTo>
                  <a:lnTo>
                    <a:pt x="358" y="311"/>
                  </a:lnTo>
                  <a:lnTo>
                    <a:pt x="339" y="288"/>
                  </a:lnTo>
                  <a:lnTo>
                    <a:pt x="319" y="263"/>
                  </a:lnTo>
                  <a:lnTo>
                    <a:pt x="297" y="235"/>
                  </a:lnTo>
                  <a:lnTo>
                    <a:pt x="273" y="208"/>
                  </a:lnTo>
                  <a:lnTo>
                    <a:pt x="247" y="180"/>
                  </a:lnTo>
                  <a:lnTo>
                    <a:pt x="222" y="153"/>
                  </a:lnTo>
                  <a:lnTo>
                    <a:pt x="197" y="128"/>
                  </a:lnTo>
                  <a:lnTo>
                    <a:pt x="174" y="105"/>
                  </a:lnTo>
                  <a:lnTo>
                    <a:pt x="153" y="87"/>
                  </a:lnTo>
                  <a:lnTo>
                    <a:pt x="134" y="73"/>
                  </a:lnTo>
                  <a:lnTo>
                    <a:pt x="188" y="97"/>
                  </a:lnTo>
                  <a:lnTo>
                    <a:pt x="245" y="125"/>
                  </a:lnTo>
                  <a:lnTo>
                    <a:pt x="300" y="154"/>
                  </a:lnTo>
                  <a:lnTo>
                    <a:pt x="353" y="187"/>
                  </a:lnTo>
                  <a:lnTo>
                    <a:pt x="403" y="221"/>
                  </a:lnTo>
                  <a:lnTo>
                    <a:pt x="447" y="256"/>
                  </a:lnTo>
                  <a:lnTo>
                    <a:pt x="482" y="292"/>
                  </a:lnTo>
                  <a:lnTo>
                    <a:pt x="517" y="273"/>
                  </a:lnTo>
                  <a:lnTo>
                    <a:pt x="554" y="256"/>
                  </a:lnTo>
                  <a:lnTo>
                    <a:pt x="592" y="244"/>
                  </a:lnTo>
                  <a:lnTo>
                    <a:pt x="632" y="236"/>
                  </a:lnTo>
                  <a:lnTo>
                    <a:pt x="673" y="229"/>
                  </a:lnTo>
                  <a:lnTo>
                    <a:pt x="715" y="223"/>
                  </a:lnTo>
                  <a:lnTo>
                    <a:pt x="756" y="219"/>
                  </a:lnTo>
                  <a:lnTo>
                    <a:pt x="797" y="215"/>
                  </a:lnTo>
                  <a:lnTo>
                    <a:pt x="838" y="209"/>
                  </a:lnTo>
                  <a:lnTo>
                    <a:pt x="878" y="201"/>
                  </a:lnTo>
                  <a:lnTo>
                    <a:pt x="917" y="191"/>
                  </a:lnTo>
                  <a:lnTo>
                    <a:pt x="954" y="177"/>
                  </a:lnTo>
                  <a:lnTo>
                    <a:pt x="988" y="159"/>
                  </a:lnTo>
                  <a:lnTo>
                    <a:pt x="1020" y="135"/>
                  </a:lnTo>
                  <a:lnTo>
                    <a:pt x="1049" y="105"/>
                  </a:lnTo>
                  <a:lnTo>
                    <a:pt x="1057" y="152"/>
                  </a:lnTo>
                  <a:lnTo>
                    <a:pt x="1057" y="201"/>
                  </a:lnTo>
                  <a:lnTo>
                    <a:pt x="1053" y="250"/>
                  </a:lnTo>
                  <a:lnTo>
                    <a:pt x="1043" y="299"/>
                  </a:lnTo>
                  <a:lnTo>
                    <a:pt x="1029" y="349"/>
                  </a:lnTo>
                  <a:lnTo>
                    <a:pt x="1010" y="395"/>
                  </a:lnTo>
                  <a:lnTo>
                    <a:pt x="991" y="439"/>
                  </a:lnTo>
                  <a:lnTo>
                    <a:pt x="968" y="481"/>
                  </a:lnTo>
                  <a:lnTo>
                    <a:pt x="944" y="517"/>
                  </a:lnTo>
                  <a:lnTo>
                    <a:pt x="920" y="548"/>
                  </a:lnTo>
                  <a:lnTo>
                    <a:pt x="896" y="575"/>
                  </a:lnTo>
                  <a:lnTo>
                    <a:pt x="873" y="593"/>
                  </a:lnTo>
                  <a:lnTo>
                    <a:pt x="883" y="634"/>
                  </a:lnTo>
                  <a:lnTo>
                    <a:pt x="895" y="668"/>
                  </a:lnTo>
                  <a:lnTo>
                    <a:pt x="909" y="696"/>
                  </a:lnTo>
                  <a:lnTo>
                    <a:pt x="924" y="717"/>
                  </a:lnTo>
                  <a:lnTo>
                    <a:pt x="940" y="734"/>
                  </a:lnTo>
                  <a:lnTo>
                    <a:pt x="958" y="748"/>
                  </a:lnTo>
                  <a:lnTo>
                    <a:pt x="978" y="758"/>
                  </a:lnTo>
                  <a:lnTo>
                    <a:pt x="998" y="767"/>
                  </a:lnTo>
                  <a:lnTo>
                    <a:pt x="1018" y="774"/>
                  </a:lnTo>
                  <a:lnTo>
                    <a:pt x="1037" y="779"/>
                  </a:lnTo>
                  <a:lnTo>
                    <a:pt x="1059" y="788"/>
                  </a:lnTo>
                  <a:lnTo>
                    <a:pt x="1091" y="781"/>
                  </a:lnTo>
                  <a:lnTo>
                    <a:pt x="1128" y="769"/>
                  </a:lnTo>
                  <a:lnTo>
                    <a:pt x="1167" y="751"/>
                  </a:lnTo>
                  <a:lnTo>
                    <a:pt x="1210" y="730"/>
                  </a:lnTo>
                  <a:lnTo>
                    <a:pt x="1254" y="702"/>
                  </a:lnTo>
                  <a:lnTo>
                    <a:pt x="1299" y="671"/>
                  </a:lnTo>
                  <a:lnTo>
                    <a:pt x="1343" y="636"/>
                  </a:lnTo>
                  <a:lnTo>
                    <a:pt x="1386" y="596"/>
                  </a:lnTo>
                  <a:lnTo>
                    <a:pt x="1430" y="553"/>
                  </a:lnTo>
                  <a:lnTo>
                    <a:pt x="1471" y="506"/>
                  </a:lnTo>
                  <a:lnTo>
                    <a:pt x="1509" y="457"/>
                  </a:lnTo>
                  <a:lnTo>
                    <a:pt x="1545" y="405"/>
                  </a:lnTo>
                  <a:lnTo>
                    <a:pt x="1574" y="350"/>
                  </a:lnTo>
                  <a:lnTo>
                    <a:pt x="1601" y="294"/>
                  </a:lnTo>
                  <a:lnTo>
                    <a:pt x="1614" y="350"/>
                  </a:lnTo>
                  <a:lnTo>
                    <a:pt x="1618" y="406"/>
                  </a:lnTo>
                  <a:lnTo>
                    <a:pt x="1615" y="464"/>
                  </a:lnTo>
                  <a:lnTo>
                    <a:pt x="1608" y="522"/>
                  </a:lnTo>
                  <a:lnTo>
                    <a:pt x="1594" y="578"/>
                  </a:lnTo>
                  <a:lnTo>
                    <a:pt x="1577" y="633"/>
                  </a:lnTo>
                  <a:lnTo>
                    <a:pt x="1556" y="686"/>
                  </a:lnTo>
                  <a:lnTo>
                    <a:pt x="1531" y="736"/>
                  </a:lnTo>
                  <a:lnTo>
                    <a:pt x="1505" y="783"/>
                  </a:lnTo>
                  <a:lnTo>
                    <a:pt x="1477" y="827"/>
                  </a:lnTo>
                  <a:lnTo>
                    <a:pt x="1449" y="865"/>
                  </a:lnTo>
                  <a:lnTo>
                    <a:pt x="1420" y="899"/>
                  </a:lnTo>
                  <a:lnTo>
                    <a:pt x="1392" y="927"/>
                  </a:lnTo>
                  <a:lnTo>
                    <a:pt x="1433" y="913"/>
                  </a:lnTo>
                  <a:lnTo>
                    <a:pt x="1477" y="890"/>
                  </a:lnTo>
                  <a:lnTo>
                    <a:pt x="1519" y="861"/>
                  </a:lnTo>
                  <a:lnTo>
                    <a:pt x="1564" y="823"/>
                  </a:lnTo>
                  <a:lnTo>
                    <a:pt x="1608" y="779"/>
                  </a:lnTo>
                  <a:lnTo>
                    <a:pt x="1652" y="730"/>
                  </a:lnTo>
                  <a:lnTo>
                    <a:pt x="1694" y="676"/>
                  </a:lnTo>
                  <a:lnTo>
                    <a:pt x="1735" y="617"/>
                  </a:lnTo>
                  <a:lnTo>
                    <a:pt x="1774" y="555"/>
                  </a:lnTo>
                  <a:lnTo>
                    <a:pt x="1809" y="489"/>
                  </a:lnTo>
                  <a:lnTo>
                    <a:pt x="1841" y="422"/>
                  </a:lnTo>
                  <a:lnTo>
                    <a:pt x="1871" y="351"/>
                  </a:lnTo>
                  <a:lnTo>
                    <a:pt x="1895" y="281"/>
                  </a:lnTo>
                  <a:lnTo>
                    <a:pt x="1915" y="211"/>
                  </a:lnTo>
                  <a:lnTo>
                    <a:pt x="1929" y="139"/>
                  </a:lnTo>
                  <a:lnTo>
                    <a:pt x="1938" y="69"/>
                  </a:lnTo>
                  <a:lnTo>
                    <a:pt x="19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4902201" y="2255838"/>
              <a:ext cx="279400" cy="212725"/>
            </a:xfrm>
            <a:custGeom>
              <a:avLst/>
              <a:gdLst>
                <a:gd name="T0" fmla="*/ 527 w 527"/>
                <a:gd name="T1" fmla="*/ 0 h 404"/>
                <a:gd name="T2" fmla="*/ 504 w 527"/>
                <a:gd name="T3" fmla="*/ 24 h 404"/>
                <a:gd name="T4" fmla="*/ 478 w 527"/>
                <a:gd name="T5" fmla="*/ 44 h 404"/>
                <a:gd name="T6" fmla="*/ 448 w 527"/>
                <a:gd name="T7" fmla="*/ 60 h 404"/>
                <a:gd name="T8" fmla="*/ 417 w 527"/>
                <a:gd name="T9" fmla="*/ 76 h 404"/>
                <a:gd name="T10" fmla="*/ 383 w 527"/>
                <a:gd name="T11" fmla="*/ 90 h 404"/>
                <a:gd name="T12" fmla="*/ 349 w 527"/>
                <a:gd name="T13" fmla="*/ 104 h 404"/>
                <a:gd name="T14" fmla="*/ 314 w 527"/>
                <a:gd name="T15" fmla="*/ 120 h 404"/>
                <a:gd name="T16" fmla="*/ 280 w 527"/>
                <a:gd name="T17" fmla="*/ 138 h 404"/>
                <a:gd name="T18" fmla="*/ 246 w 527"/>
                <a:gd name="T19" fmla="*/ 158 h 404"/>
                <a:gd name="T20" fmla="*/ 213 w 527"/>
                <a:gd name="T21" fmla="*/ 181 h 404"/>
                <a:gd name="T22" fmla="*/ 182 w 527"/>
                <a:gd name="T23" fmla="*/ 211 h 404"/>
                <a:gd name="T24" fmla="*/ 154 w 527"/>
                <a:gd name="T25" fmla="*/ 246 h 404"/>
                <a:gd name="T26" fmla="*/ 129 w 527"/>
                <a:gd name="T27" fmla="*/ 287 h 404"/>
                <a:gd name="T28" fmla="*/ 127 w 527"/>
                <a:gd name="T29" fmla="*/ 294 h 404"/>
                <a:gd name="T30" fmla="*/ 127 w 527"/>
                <a:gd name="T31" fmla="*/ 301 h 404"/>
                <a:gd name="T32" fmla="*/ 131 w 527"/>
                <a:gd name="T33" fmla="*/ 311 h 404"/>
                <a:gd name="T34" fmla="*/ 138 w 527"/>
                <a:gd name="T35" fmla="*/ 321 h 404"/>
                <a:gd name="T36" fmla="*/ 150 w 527"/>
                <a:gd name="T37" fmla="*/ 333 h 404"/>
                <a:gd name="T38" fmla="*/ 165 w 527"/>
                <a:gd name="T39" fmla="*/ 349 h 404"/>
                <a:gd name="T40" fmla="*/ 185 w 527"/>
                <a:gd name="T41" fmla="*/ 364 h 404"/>
                <a:gd name="T42" fmla="*/ 212 w 527"/>
                <a:gd name="T43" fmla="*/ 384 h 404"/>
                <a:gd name="T44" fmla="*/ 244 w 527"/>
                <a:gd name="T45" fmla="*/ 404 h 404"/>
                <a:gd name="T46" fmla="*/ 215 w 527"/>
                <a:gd name="T47" fmla="*/ 398 h 404"/>
                <a:gd name="T48" fmla="*/ 181 w 527"/>
                <a:gd name="T49" fmla="*/ 388 h 404"/>
                <a:gd name="T50" fmla="*/ 147 w 527"/>
                <a:gd name="T51" fmla="*/ 377 h 404"/>
                <a:gd name="T52" fmla="*/ 112 w 527"/>
                <a:gd name="T53" fmla="*/ 362 h 404"/>
                <a:gd name="T54" fmla="*/ 79 w 527"/>
                <a:gd name="T55" fmla="*/ 343 h 404"/>
                <a:gd name="T56" fmla="*/ 48 w 527"/>
                <a:gd name="T57" fmla="*/ 321 h 404"/>
                <a:gd name="T58" fmla="*/ 21 w 527"/>
                <a:gd name="T59" fmla="*/ 294 h 404"/>
                <a:gd name="T60" fmla="*/ 0 w 527"/>
                <a:gd name="T61" fmla="*/ 263 h 404"/>
                <a:gd name="T62" fmla="*/ 32 w 527"/>
                <a:gd name="T63" fmla="*/ 229 h 404"/>
                <a:gd name="T64" fmla="*/ 62 w 527"/>
                <a:gd name="T65" fmla="*/ 201 h 404"/>
                <a:gd name="T66" fmla="*/ 89 w 527"/>
                <a:gd name="T67" fmla="*/ 176 h 404"/>
                <a:gd name="T68" fmla="*/ 113 w 527"/>
                <a:gd name="T69" fmla="*/ 155 h 404"/>
                <a:gd name="T70" fmla="*/ 136 w 527"/>
                <a:gd name="T71" fmla="*/ 138 h 404"/>
                <a:gd name="T72" fmla="*/ 155 w 527"/>
                <a:gd name="T73" fmla="*/ 122 h 404"/>
                <a:gd name="T74" fmla="*/ 174 w 527"/>
                <a:gd name="T75" fmla="*/ 110 h 404"/>
                <a:gd name="T76" fmla="*/ 209 w 527"/>
                <a:gd name="T77" fmla="*/ 87 h 404"/>
                <a:gd name="T78" fmla="*/ 246 w 527"/>
                <a:gd name="T79" fmla="*/ 70 h 404"/>
                <a:gd name="T80" fmla="*/ 284 w 527"/>
                <a:gd name="T81" fmla="*/ 59 h 404"/>
                <a:gd name="T82" fmla="*/ 325 w 527"/>
                <a:gd name="T83" fmla="*/ 49 h 404"/>
                <a:gd name="T84" fmla="*/ 366 w 527"/>
                <a:gd name="T85" fmla="*/ 41 h 404"/>
                <a:gd name="T86" fmla="*/ 407 w 527"/>
                <a:gd name="T87" fmla="*/ 34 h 404"/>
                <a:gd name="T88" fmla="*/ 448 w 527"/>
                <a:gd name="T89" fmla="*/ 25 h 404"/>
                <a:gd name="T90" fmla="*/ 489 w 527"/>
                <a:gd name="T91" fmla="*/ 14 h 404"/>
                <a:gd name="T92" fmla="*/ 527 w 527"/>
                <a:gd name="T9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404">
                  <a:moveTo>
                    <a:pt x="527" y="0"/>
                  </a:moveTo>
                  <a:lnTo>
                    <a:pt x="504" y="24"/>
                  </a:lnTo>
                  <a:lnTo>
                    <a:pt x="478" y="44"/>
                  </a:lnTo>
                  <a:lnTo>
                    <a:pt x="448" y="60"/>
                  </a:lnTo>
                  <a:lnTo>
                    <a:pt x="417" y="76"/>
                  </a:lnTo>
                  <a:lnTo>
                    <a:pt x="383" y="90"/>
                  </a:lnTo>
                  <a:lnTo>
                    <a:pt x="349" y="104"/>
                  </a:lnTo>
                  <a:lnTo>
                    <a:pt x="314" y="120"/>
                  </a:lnTo>
                  <a:lnTo>
                    <a:pt x="280" y="138"/>
                  </a:lnTo>
                  <a:lnTo>
                    <a:pt x="246" y="158"/>
                  </a:lnTo>
                  <a:lnTo>
                    <a:pt x="213" y="181"/>
                  </a:lnTo>
                  <a:lnTo>
                    <a:pt x="182" y="211"/>
                  </a:lnTo>
                  <a:lnTo>
                    <a:pt x="154" y="246"/>
                  </a:lnTo>
                  <a:lnTo>
                    <a:pt x="129" y="287"/>
                  </a:lnTo>
                  <a:lnTo>
                    <a:pt x="127" y="294"/>
                  </a:lnTo>
                  <a:lnTo>
                    <a:pt x="127" y="301"/>
                  </a:lnTo>
                  <a:lnTo>
                    <a:pt x="131" y="311"/>
                  </a:lnTo>
                  <a:lnTo>
                    <a:pt x="138" y="321"/>
                  </a:lnTo>
                  <a:lnTo>
                    <a:pt x="150" y="333"/>
                  </a:lnTo>
                  <a:lnTo>
                    <a:pt x="165" y="349"/>
                  </a:lnTo>
                  <a:lnTo>
                    <a:pt x="185" y="364"/>
                  </a:lnTo>
                  <a:lnTo>
                    <a:pt x="212" y="384"/>
                  </a:lnTo>
                  <a:lnTo>
                    <a:pt x="244" y="404"/>
                  </a:lnTo>
                  <a:lnTo>
                    <a:pt x="215" y="398"/>
                  </a:lnTo>
                  <a:lnTo>
                    <a:pt x="181" y="388"/>
                  </a:lnTo>
                  <a:lnTo>
                    <a:pt x="147" y="377"/>
                  </a:lnTo>
                  <a:lnTo>
                    <a:pt x="112" y="362"/>
                  </a:lnTo>
                  <a:lnTo>
                    <a:pt x="79" y="343"/>
                  </a:lnTo>
                  <a:lnTo>
                    <a:pt x="48" y="321"/>
                  </a:lnTo>
                  <a:lnTo>
                    <a:pt x="21" y="294"/>
                  </a:lnTo>
                  <a:lnTo>
                    <a:pt x="0" y="263"/>
                  </a:lnTo>
                  <a:lnTo>
                    <a:pt x="32" y="229"/>
                  </a:lnTo>
                  <a:lnTo>
                    <a:pt x="62" y="201"/>
                  </a:lnTo>
                  <a:lnTo>
                    <a:pt x="89" y="176"/>
                  </a:lnTo>
                  <a:lnTo>
                    <a:pt x="113" y="155"/>
                  </a:lnTo>
                  <a:lnTo>
                    <a:pt x="136" y="138"/>
                  </a:lnTo>
                  <a:lnTo>
                    <a:pt x="155" y="122"/>
                  </a:lnTo>
                  <a:lnTo>
                    <a:pt x="174" y="110"/>
                  </a:lnTo>
                  <a:lnTo>
                    <a:pt x="209" y="87"/>
                  </a:lnTo>
                  <a:lnTo>
                    <a:pt x="246" y="70"/>
                  </a:lnTo>
                  <a:lnTo>
                    <a:pt x="284" y="59"/>
                  </a:lnTo>
                  <a:lnTo>
                    <a:pt x="325" y="49"/>
                  </a:lnTo>
                  <a:lnTo>
                    <a:pt x="366" y="41"/>
                  </a:lnTo>
                  <a:lnTo>
                    <a:pt x="407" y="34"/>
                  </a:lnTo>
                  <a:lnTo>
                    <a:pt x="448" y="25"/>
                  </a:lnTo>
                  <a:lnTo>
                    <a:pt x="489" y="14"/>
                  </a:lnTo>
                  <a:lnTo>
                    <a:pt x="5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3459163" y="2728913"/>
              <a:ext cx="80963" cy="77788"/>
            </a:xfrm>
            <a:custGeom>
              <a:avLst/>
              <a:gdLst>
                <a:gd name="T0" fmla="*/ 39 w 154"/>
                <a:gd name="T1" fmla="*/ 0 h 147"/>
                <a:gd name="T2" fmla="*/ 118 w 154"/>
                <a:gd name="T3" fmla="*/ 0 h 147"/>
                <a:gd name="T4" fmla="*/ 134 w 154"/>
                <a:gd name="T5" fmla="*/ 2 h 147"/>
                <a:gd name="T6" fmla="*/ 145 w 154"/>
                <a:gd name="T7" fmla="*/ 6 h 147"/>
                <a:gd name="T8" fmla="*/ 151 w 154"/>
                <a:gd name="T9" fmla="*/ 16 h 147"/>
                <a:gd name="T10" fmla="*/ 152 w 154"/>
                <a:gd name="T11" fmla="*/ 31 h 147"/>
                <a:gd name="T12" fmla="*/ 152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6 w 154"/>
                <a:gd name="T19" fmla="*/ 20 h 147"/>
                <a:gd name="T20" fmla="*/ 26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6 w 154"/>
                <a:gd name="T27" fmla="*/ 68 h 147"/>
                <a:gd name="T28" fmla="*/ 152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2 w 154"/>
                <a:gd name="T35" fmla="*/ 128 h 147"/>
                <a:gd name="T36" fmla="*/ 146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3 w 154"/>
                <a:gd name="T43" fmla="*/ 147 h 147"/>
                <a:gd name="T44" fmla="*/ 16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2 w 154"/>
                <a:gd name="T55" fmla="*/ 103 h 147"/>
                <a:gd name="T56" fmla="*/ 22 w 154"/>
                <a:gd name="T57" fmla="*/ 126 h 147"/>
                <a:gd name="T58" fmla="*/ 132 w 154"/>
                <a:gd name="T59" fmla="*/ 126 h 147"/>
                <a:gd name="T60" fmla="*/ 132 w 154"/>
                <a:gd name="T61" fmla="*/ 82 h 147"/>
                <a:gd name="T62" fmla="*/ 39 w 154"/>
                <a:gd name="T63" fmla="*/ 82 h 147"/>
                <a:gd name="T64" fmla="*/ 22 w 154"/>
                <a:gd name="T65" fmla="*/ 81 h 147"/>
                <a:gd name="T66" fmla="*/ 12 w 154"/>
                <a:gd name="T67" fmla="*/ 75 h 147"/>
                <a:gd name="T68" fmla="*/ 7 w 154"/>
                <a:gd name="T69" fmla="*/ 64 h 147"/>
                <a:gd name="T70" fmla="*/ 5 w 154"/>
                <a:gd name="T71" fmla="*/ 47 h 147"/>
                <a:gd name="T72" fmla="*/ 5 w 154"/>
                <a:gd name="T73" fmla="*/ 34 h 147"/>
                <a:gd name="T74" fmla="*/ 7 w 154"/>
                <a:gd name="T75" fmla="*/ 17 h 147"/>
                <a:gd name="T76" fmla="*/ 12 w 154"/>
                <a:gd name="T77" fmla="*/ 7 h 147"/>
                <a:gd name="T78" fmla="*/ 22 w 154"/>
                <a:gd name="T79" fmla="*/ 2 h 147"/>
                <a:gd name="T80" fmla="*/ 39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39" y="0"/>
                  </a:moveTo>
                  <a:lnTo>
                    <a:pt x="118" y="0"/>
                  </a:lnTo>
                  <a:lnTo>
                    <a:pt x="134" y="2"/>
                  </a:lnTo>
                  <a:lnTo>
                    <a:pt x="145" y="6"/>
                  </a:lnTo>
                  <a:lnTo>
                    <a:pt x="151" y="16"/>
                  </a:lnTo>
                  <a:lnTo>
                    <a:pt x="152" y="31"/>
                  </a:lnTo>
                  <a:lnTo>
                    <a:pt x="152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6" y="68"/>
                  </a:lnTo>
                  <a:lnTo>
                    <a:pt x="152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2" y="128"/>
                  </a:lnTo>
                  <a:lnTo>
                    <a:pt x="146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3" y="147"/>
                  </a:lnTo>
                  <a:lnTo>
                    <a:pt x="16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2" y="103"/>
                  </a:lnTo>
                  <a:lnTo>
                    <a:pt x="22" y="126"/>
                  </a:lnTo>
                  <a:lnTo>
                    <a:pt x="132" y="126"/>
                  </a:lnTo>
                  <a:lnTo>
                    <a:pt x="132" y="82"/>
                  </a:lnTo>
                  <a:lnTo>
                    <a:pt x="39" y="82"/>
                  </a:lnTo>
                  <a:lnTo>
                    <a:pt x="22" y="81"/>
                  </a:lnTo>
                  <a:lnTo>
                    <a:pt x="12" y="75"/>
                  </a:lnTo>
                  <a:lnTo>
                    <a:pt x="7" y="64"/>
                  </a:lnTo>
                  <a:lnTo>
                    <a:pt x="5" y="47"/>
                  </a:lnTo>
                  <a:lnTo>
                    <a:pt x="5" y="34"/>
                  </a:lnTo>
                  <a:lnTo>
                    <a:pt x="7" y="17"/>
                  </a:lnTo>
                  <a:lnTo>
                    <a:pt x="12" y="7"/>
                  </a:lnTo>
                  <a:lnTo>
                    <a:pt x="22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3579813" y="2728913"/>
              <a:ext cx="76200" cy="77788"/>
            </a:xfrm>
            <a:custGeom>
              <a:avLst/>
              <a:gdLst>
                <a:gd name="T0" fmla="*/ 0 w 143"/>
                <a:gd name="T1" fmla="*/ 0 h 147"/>
                <a:gd name="T2" fmla="*/ 143 w 143"/>
                <a:gd name="T3" fmla="*/ 0 h 147"/>
                <a:gd name="T4" fmla="*/ 143 w 143"/>
                <a:gd name="T5" fmla="*/ 20 h 147"/>
                <a:gd name="T6" fmla="*/ 26 w 143"/>
                <a:gd name="T7" fmla="*/ 20 h 147"/>
                <a:gd name="T8" fmla="*/ 26 w 143"/>
                <a:gd name="T9" fmla="*/ 61 h 147"/>
                <a:gd name="T10" fmla="*/ 97 w 143"/>
                <a:gd name="T11" fmla="*/ 61 h 147"/>
                <a:gd name="T12" fmla="*/ 97 w 143"/>
                <a:gd name="T13" fmla="*/ 79 h 147"/>
                <a:gd name="T14" fmla="*/ 26 w 143"/>
                <a:gd name="T15" fmla="*/ 79 h 147"/>
                <a:gd name="T16" fmla="*/ 26 w 143"/>
                <a:gd name="T17" fmla="*/ 127 h 147"/>
                <a:gd name="T18" fmla="*/ 143 w 143"/>
                <a:gd name="T19" fmla="*/ 127 h 147"/>
                <a:gd name="T20" fmla="*/ 143 w 143"/>
                <a:gd name="T21" fmla="*/ 147 h 147"/>
                <a:gd name="T22" fmla="*/ 0 w 143"/>
                <a:gd name="T23" fmla="*/ 147 h 147"/>
                <a:gd name="T24" fmla="*/ 0 w 143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47">
                  <a:moveTo>
                    <a:pt x="0" y="0"/>
                  </a:moveTo>
                  <a:lnTo>
                    <a:pt x="143" y="0"/>
                  </a:lnTo>
                  <a:lnTo>
                    <a:pt x="143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97" y="61"/>
                  </a:lnTo>
                  <a:lnTo>
                    <a:pt x="97" y="79"/>
                  </a:lnTo>
                  <a:lnTo>
                    <a:pt x="26" y="79"/>
                  </a:lnTo>
                  <a:lnTo>
                    <a:pt x="26" y="127"/>
                  </a:lnTo>
                  <a:lnTo>
                    <a:pt x="143" y="127"/>
                  </a:lnTo>
                  <a:lnTo>
                    <a:pt x="143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686176" y="2728913"/>
              <a:ext cx="79375" cy="77788"/>
            </a:xfrm>
            <a:custGeom>
              <a:avLst/>
              <a:gdLst>
                <a:gd name="T0" fmla="*/ 35 w 152"/>
                <a:gd name="T1" fmla="*/ 0 h 147"/>
                <a:gd name="T2" fmla="*/ 117 w 152"/>
                <a:gd name="T3" fmla="*/ 0 h 147"/>
                <a:gd name="T4" fmla="*/ 134 w 152"/>
                <a:gd name="T5" fmla="*/ 2 h 147"/>
                <a:gd name="T6" fmla="*/ 145 w 152"/>
                <a:gd name="T7" fmla="*/ 7 h 147"/>
                <a:gd name="T8" fmla="*/ 149 w 152"/>
                <a:gd name="T9" fmla="*/ 17 h 147"/>
                <a:gd name="T10" fmla="*/ 152 w 152"/>
                <a:gd name="T11" fmla="*/ 34 h 147"/>
                <a:gd name="T12" fmla="*/ 152 w 152"/>
                <a:gd name="T13" fmla="*/ 48 h 147"/>
                <a:gd name="T14" fmla="*/ 127 w 152"/>
                <a:gd name="T15" fmla="*/ 52 h 147"/>
                <a:gd name="T16" fmla="*/ 127 w 152"/>
                <a:gd name="T17" fmla="*/ 20 h 147"/>
                <a:gd name="T18" fmla="*/ 25 w 152"/>
                <a:gd name="T19" fmla="*/ 20 h 147"/>
                <a:gd name="T20" fmla="*/ 25 w 152"/>
                <a:gd name="T21" fmla="*/ 126 h 147"/>
                <a:gd name="T22" fmla="*/ 127 w 152"/>
                <a:gd name="T23" fmla="*/ 126 h 147"/>
                <a:gd name="T24" fmla="*/ 127 w 152"/>
                <a:gd name="T25" fmla="*/ 89 h 147"/>
                <a:gd name="T26" fmla="*/ 152 w 152"/>
                <a:gd name="T27" fmla="*/ 95 h 147"/>
                <a:gd name="T28" fmla="*/ 152 w 152"/>
                <a:gd name="T29" fmla="*/ 111 h 147"/>
                <a:gd name="T30" fmla="*/ 149 w 152"/>
                <a:gd name="T31" fmla="*/ 128 h 147"/>
                <a:gd name="T32" fmla="*/ 145 w 152"/>
                <a:gd name="T33" fmla="*/ 140 h 147"/>
                <a:gd name="T34" fmla="*/ 134 w 152"/>
                <a:gd name="T35" fmla="*/ 145 h 147"/>
                <a:gd name="T36" fmla="*/ 117 w 152"/>
                <a:gd name="T37" fmla="*/ 147 h 147"/>
                <a:gd name="T38" fmla="*/ 35 w 152"/>
                <a:gd name="T39" fmla="*/ 147 h 147"/>
                <a:gd name="T40" fmla="*/ 18 w 152"/>
                <a:gd name="T41" fmla="*/ 145 h 147"/>
                <a:gd name="T42" fmla="*/ 8 w 152"/>
                <a:gd name="T43" fmla="*/ 140 h 147"/>
                <a:gd name="T44" fmla="*/ 3 w 152"/>
                <a:gd name="T45" fmla="*/ 128 h 147"/>
                <a:gd name="T46" fmla="*/ 0 w 152"/>
                <a:gd name="T47" fmla="*/ 111 h 147"/>
                <a:gd name="T48" fmla="*/ 0 w 152"/>
                <a:gd name="T49" fmla="*/ 34 h 147"/>
                <a:gd name="T50" fmla="*/ 3 w 152"/>
                <a:gd name="T51" fmla="*/ 17 h 147"/>
                <a:gd name="T52" fmla="*/ 8 w 152"/>
                <a:gd name="T53" fmla="*/ 7 h 147"/>
                <a:gd name="T54" fmla="*/ 18 w 152"/>
                <a:gd name="T55" fmla="*/ 2 h 147"/>
                <a:gd name="T56" fmla="*/ 35 w 152"/>
                <a:gd name="T5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2" h="147">
                  <a:moveTo>
                    <a:pt x="35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5" y="7"/>
                  </a:lnTo>
                  <a:lnTo>
                    <a:pt x="149" y="17"/>
                  </a:lnTo>
                  <a:lnTo>
                    <a:pt x="152" y="34"/>
                  </a:lnTo>
                  <a:lnTo>
                    <a:pt x="152" y="48"/>
                  </a:lnTo>
                  <a:lnTo>
                    <a:pt x="127" y="52"/>
                  </a:lnTo>
                  <a:lnTo>
                    <a:pt x="127" y="20"/>
                  </a:lnTo>
                  <a:lnTo>
                    <a:pt x="25" y="20"/>
                  </a:lnTo>
                  <a:lnTo>
                    <a:pt x="25" y="126"/>
                  </a:lnTo>
                  <a:lnTo>
                    <a:pt x="127" y="126"/>
                  </a:lnTo>
                  <a:lnTo>
                    <a:pt x="127" y="89"/>
                  </a:lnTo>
                  <a:lnTo>
                    <a:pt x="152" y="95"/>
                  </a:lnTo>
                  <a:lnTo>
                    <a:pt x="152" y="111"/>
                  </a:lnTo>
                  <a:lnTo>
                    <a:pt x="149" y="128"/>
                  </a:lnTo>
                  <a:lnTo>
                    <a:pt x="145" y="140"/>
                  </a:lnTo>
                  <a:lnTo>
                    <a:pt x="134" y="145"/>
                  </a:lnTo>
                  <a:lnTo>
                    <a:pt x="117" y="147"/>
                  </a:lnTo>
                  <a:lnTo>
                    <a:pt x="35" y="147"/>
                  </a:lnTo>
                  <a:lnTo>
                    <a:pt x="18" y="145"/>
                  </a:lnTo>
                  <a:lnTo>
                    <a:pt x="8" y="140"/>
                  </a:lnTo>
                  <a:lnTo>
                    <a:pt x="3" y="128"/>
                  </a:lnTo>
                  <a:lnTo>
                    <a:pt x="0" y="111"/>
                  </a:lnTo>
                  <a:lnTo>
                    <a:pt x="0" y="34"/>
                  </a:lnTo>
                  <a:lnTo>
                    <a:pt x="3" y="17"/>
                  </a:lnTo>
                  <a:lnTo>
                    <a:pt x="8" y="7"/>
                  </a:lnTo>
                  <a:lnTo>
                    <a:pt x="18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800476" y="2728913"/>
              <a:ext cx="82550" cy="77788"/>
            </a:xfrm>
            <a:custGeom>
              <a:avLst/>
              <a:gdLst>
                <a:gd name="T0" fmla="*/ 0 w 156"/>
                <a:gd name="T1" fmla="*/ 0 h 147"/>
                <a:gd name="T2" fmla="*/ 24 w 156"/>
                <a:gd name="T3" fmla="*/ 0 h 147"/>
                <a:gd name="T4" fmla="*/ 24 w 156"/>
                <a:gd name="T5" fmla="*/ 126 h 147"/>
                <a:gd name="T6" fmla="*/ 132 w 156"/>
                <a:gd name="T7" fmla="*/ 126 h 147"/>
                <a:gd name="T8" fmla="*/ 132 w 156"/>
                <a:gd name="T9" fmla="*/ 0 h 147"/>
                <a:gd name="T10" fmla="*/ 156 w 156"/>
                <a:gd name="T11" fmla="*/ 0 h 147"/>
                <a:gd name="T12" fmla="*/ 156 w 156"/>
                <a:gd name="T13" fmla="*/ 111 h 147"/>
                <a:gd name="T14" fmla="*/ 154 w 156"/>
                <a:gd name="T15" fmla="*/ 128 h 147"/>
                <a:gd name="T16" fmla="*/ 149 w 156"/>
                <a:gd name="T17" fmla="*/ 140 h 147"/>
                <a:gd name="T18" fmla="*/ 139 w 156"/>
                <a:gd name="T19" fmla="*/ 145 h 147"/>
                <a:gd name="T20" fmla="*/ 122 w 156"/>
                <a:gd name="T21" fmla="*/ 147 h 147"/>
                <a:gd name="T22" fmla="*/ 34 w 156"/>
                <a:gd name="T23" fmla="*/ 147 h 147"/>
                <a:gd name="T24" fmla="*/ 17 w 156"/>
                <a:gd name="T25" fmla="*/ 145 h 147"/>
                <a:gd name="T26" fmla="*/ 7 w 156"/>
                <a:gd name="T27" fmla="*/ 140 h 147"/>
                <a:gd name="T28" fmla="*/ 2 w 156"/>
                <a:gd name="T29" fmla="*/ 128 h 147"/>
                <a:gd name="T30" fmla="*/ 0 w 156"/>
                <a:gd name="T31" fmla="*/ 111 h 147"/>
                <a:gd name="T32" fmla="*/ 0 w 156"/>
                <a:gd name="T3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2" y="126"/>
                  </a:lnTo>
                  <a:lnTo>
                    <a:pt x="132" y="0"/>
                  </a:lnTo>
                  <a:lnTo>
                    <a:pt x="156" y="0"/>
                  </a:lnTo>
                  <a:lnTo>
                    <a:pt x="156" y="111"/>
                  </a:lnTo>
                  <a:lnTo>
                    <a:pt x="154" y="128"/>
                  </a:lnTo>
                  <a:lnTo>
                    <a:pt x="149" y="140"/>
                  </a:lnTo>
                  <a:lnTo>
                    <a:pt x="139" y="145"/>
                  </a:lnTo>
                  <a:lnTo>
                    <a:pt x="122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2" y="128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3924301" y="2728913"/>
              <a:ext cx="85725" cy="77788"/>
            </a:xfrm>
            <a:custGeom>
              <a:avLst/>
              <a:gdLst>
                <a:gd name="T0" fmla="*/ 24 w 163"/>
                <a:gd name="T1" fmla="*/ 19 h 147"/>
                <a:gd name="T2" fmla="*/ 24 w 163"/>
                <a:gd name="T3" fmla="*/ 71 h 147"/>
                <a:gd name="T4" fmla="*/ 108 w 163"/>
                <a:gd name="T5" fmla="*/ 71 h 147"/>
                <a:gd name="T6" fmla="*/ 114 w 163"/>
                <a:gd name="T7" fmla="*/ 69 h 147"/>
                <a:gd name="T8" fmla="*/ 117 w 163"/>
                <a:gd name="T9" fmla="*/ 69 h 147"/>
                <a:gd name="T10" fmla="*/ 121 w 163"/>
                <a:gd name="T11" fmla="*/ 68 h 147"/>
                <a:gd name="T12" fmla="*/ 122 w 163"/>
                <a:gd name="T13" fmla="*/ 65 h 147"/>
                <a:gd name="T14" fmla="*/ 124 w 163"/>
                <a:gd name="T15" fmla="*/ 61 h 147"/>
                <a:gd name="T16" fmla="*/ 124 w 163"/>
                <a:gd name="T17" fmla="*/ 55 h 147"/>
                <a:gd name="T18" fmla="*/ 124 w 163"/>
                <a:gd name="T19" fmla="*/ 34 h 147"/>
                <a:gd name="T20" fmla="*/ 124 w 163"/>
                <a:gd name="T21" fmla="*/ 28 h 147"/>
                <a:gd name="T22" fmla="*/ 122 w 163"/>
                <a:gd name="T23" fmla="*/ 24 h 147"/>
                <a:gd name="T24" fmla="*/ 121 w 163"/>
                <a:gd name="T25" fmla="*/ 21 h 147"/>
                <a:gd name="T26" fmla="*/ 117 w 163"/>
                <a:gd name="T27" fmla="*/ 20 h 147"/>
                <a:gd name="T28" fmla="*/ 114 w 163"/>
                <a:gd name="T29" fmla="*/ 19 h 147"/>
                <a:gd name="T30" fmla="*/ 108 w 163"/>
                <a:gd name="T31" fmla="*/ 19 h 147"/>
                <a:gd name="T32" fmla="*/ 24 w 163"/>
                <a:gd name="T33" fmla="*/ 19 h 147"/>
                <a:gd name="T34" fmla="*/ 0 w 163"/>
                <a:gd name="T35" fmla="*/ 0 h 147"/>
                <a:gd name="T36" fmla="*/ 117 w 163"/>
                <a:gd name="T37" fmla="*/ 0 h 147"/>
                <a:gd name="T38" fmla="*/ 131 w 163"/>
                <a:gd name="T39" fmla="*/ 2 h 147"/>
                <a:gd name="T40" fmla="*/ 141 w 163"/>
                <a:gd name="T41" fmla="*/ 6 h 147"/>
                <a:gd name="T42" fmla="*/ 145 w 163"/>
                <a:gd name="T43" fmla="*/ 10 h 147"/>
                <a:gd name="T44" fmla="*/ 146 w 163"/>
                <a:gd name="T45" fmla="*/ 16 h 147"/>
                <a:gd name="T46" fmla="*/ 148 w 163"/>
                <a:gd name="T47" fmla="*/ 21 h 147"/>
                <a:gd name="T48" fmla="*/ 148 w 163"/>
                <a:gd name="T49" fmla="*/ 28 h 147"/>
                <a:gd name="T50" fmla="*/ 148 w 163"/>
                <a:gd name="T51" fmla="*/ 61 h 147"/>
                <a:gd name="T52" fmla="*/ 148 w 163"/>
                <a:gd name="T53" fmla="*/ 68 h 147"/>
                <a:gd name="T54" fmla="*/ 146 w 163"/>
                <a:gd name="T55" fmla="*/ 73 h 147"/>
                <a:gd name="T56" fmla="*/ 145 w 163"/>
                <a:gd name="T57" fmla="*/ 79 h 147"/>
                <a:gd name="T58" fmla="*/ 141 w 163"/>
                <a:gd name="T59" fmla="*/ 83 h 147"/>
                <a:gd name="T60" fmla="*/ 131 w 163"/>
                <a:gd name="T61" fmla="*/ 88 h 147"/>
                <a:gd name="T62" fmla="*/ 117 w 163"/>
                <a:gd name="T63" fmla="*/ 89 h 147"/>
                <a:gd name="T64" fmla="*/ 96 w 163"/>
                <a:gd name="T65" fmla="*/ 89 h 147"/>
                <a:gd name="T66" fmla="*/ 163 w 163"/>
                <a:gd name="T67" fmla="*/ 147 h 147"/>
                <a:gd name="T68" fmla="*/ 127 w 163"/>
                <a:gd name="T69" fmla="*/ 147 h 147"/>
                <a:gd name="T70" fmla="*/ 67 w 163"/>
                <a:gd name="T71" fmla="*/ 89 h 147"/>
                <a:gd name="T72" fmla="*/ 24 w 163"/>
                <a:gd name="T73" fmla="*/ 89 h 147"/>
                <a:gd name="T74" fmla="*/ 24 w 163"/>
                <a:gd name="T75" fmla="*/ 147 h 147"/>
                <a:gd name="T76" fmla="*/ 0 w 163"/>
                <a:gd name="T77" fmla="*/ 147 h 147"/>
                <a:gd name="T78" fmla="*/ 0 w 163"/>
                <a:gd name="T7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" h="147">
                  <a:moveTo>
                    <a:pt x="24" y="19"/>
                  </a:moveTo>
                  <a:lnTo>
                    <a:pt x="24" y="71"/>
                  </a:lnTo>
                  <a:lnTo>
                    <a:pt x="108" y="71"/>
                  </a:lnTo>
                  <a:lnTo>
                    <a:pt x="114" y="69"/>
                  </a:lnTo>
                  <a:lnTo>
                    <a:pt x="117" y="69"/>
                  </a:lnTo>
                  <a:lnTo>
                    <a:pt x="121" y="68"/>
                  </a:lnTo>
                  <a:lnTo>
                    <a:pt x="122" y="65"/>
                  </a:lnTo>
                  <a:lnTo>
                    <a:pt x="124" y="61"/>
                  </a:lnTo>
                  <a:lnTo>
                    <a:pt x="124" y="55"/>
                  </a:lnTo>
                  <a:lnTo>
                    <a:pt x="124" y="34"/>
                  </a:lnTo>
                  <a:lnTo>
                    <a:pt x="124" y="28"/>
                  </a:lnTo>
                  <a:lnTo>
                    <a:pt x="122" y="24"/>
                  </a:lnTo>
                  <a:lnTo>
                    <a:pt x="121" y="21"/>
                  </a:lnTo>
                  <a:lnTo>
                    <a:pt x="117" y="20"/>
                  </a:lnTo>
                  <a:lnTo>
                    <a:pt x="114" y="19"/>
                  </a:lnTo>
                  <a:lnTo>
                    <a:pt x="108" y="19"/>
                  </a:lnTo>
                  <a:lnTo>
                    <a:pt x="24" y="19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31" y="2"/>
                  </a:lnTo>
                  <a:lnTo>
                    <a:pt x="141" y="6"/>
                  </a:lnTo>
                  <a:lnTo>
                    <a:pt x="145" y="10"/>
                  </a:lnTo>
                  <a:lnTo>
                    <a:pt x="146" y="16"/>
                  </a:lnTo>
                  <a:lnTo>
                    <a:pt x="148" y="21"/>
                  </a:lnTo>
                  <a:lnTo>
                    <a:pt x="148" y="28"/>
                  </a:lnTo>
                  <a:lnTo>
                    <a:pt x="148" y="61"/>
                  </a:lnTo>
                  <a:lnTo>
                    <a:pt x="148" y="68"/>
                  </a:lnTo>
                  <a:lnTo>
                    <a:pt x="146" y="73"/>
                  </a:lnTo>
                  <a:lnTo>
                    <a:pt x="145" y="79"/>
                  </a:lnTo>
                  <a:lnTo>
                    <a:pt x="141" y="83"/>
                  </a:lnTo>
                  <a:lnTo>
                    <a:pt x="131" y="88"/>
                  </a:lnTo>
                  <a:lnTo>
                    <a:pt x="117" y="89"/>
                  </a:lnTo>
                  <a:lnTo>
                    <a:pt x="96" y="89"/>
                  </a:lnTo>
                  <a:lnTo>
                    <a:pt x="163" y="147"/>
                  </a:lnTo>
                  <a:lnTo>
                    <a:pt x="127" y="147"/>
                  </a:lnTo>
                  <a:lnTo>
                    <a:pt x="67" y="89"/>
                  </a:lnTo>
                  <a:lnTo>
                    <a:pt x="24" y="89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4038601" y="2728913"/>
              <a:ext cx="12700" cy="777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4073526" y="2728913"/>
              <a:ext cx="85725" cy="77788"/>
            </a:xfrm>
            <a:custGeom>
              <a:avLst/>
              <a:gdLst>
                <a:gd name="T0" fmla="*/ 0 w 161"/>
                <a:gd name="T1" fmla="*/ 0 h 147"/>
                <a:gd name="T2" fmla="*/ 161 w 161"/>
                <a:gd name="T3" fmla="*/ 0 h 147"/>
                <a:gd name="T4" fmla="*/ 161 w 161"/>
                <a:gd name="T5" fmla="*/ 20 h 147"/>
                <a:gd name="T6" fmla="*/ 93 w 161"/>
                <a:gd name="T7" fmla="*/ 20 h 147"/>
                <a:gd name="T8" fmla="*/ 93 w 161"/>
                <a:gd name="T9" fmla="*/ 147 h 147"/>
                <a:gd name="T10" fmla="*/ 68 w 161"/>
                <a:gd name="T11" fmla="*/ 147 h 147"/>
                <a:gd name="T12" fmla="*/ 68 w 161"/>
                <a:gd name="T13" fmla="*/ 20 h 147"/>
                <a:gd name="T14" fmla="*/ 0 w 161"/>
                <a:gd name="T15" fmla="*/ 20 h 147"/>
                <a:gd name="T16" fmla="*/ 0 w 161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7">
                  <a:moveTo>
                    <a:pt x="0" y="0"/>
                  </a:moveTo>
                  <a:lnTo>
                    <a:pt x="161" y="0"/>
                  </a:lnTo>
                  <a:lnTo>
                    <a:pt x="161" y="20"/>
                  </a:lnTo>
                  <a:lnTo>
                    <a:pt x="93" y="20"/>
                  </a:lnTo>
                  <a:lnTo>
                    <a:pt x="93" y="147"/>
                  </a:lnTo>
                  <a:lnTo>
                    <a:pt x="68" y="147"/>
                  </a:lnTo>
                  <a:lnTo>
                    <a:pt x="68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4165601" y="2728913"/>
              <a:ext cx="90488" cy="77788"/>
            </a:xfrm>
            <a:custGeom>
              <a:avLst/>
              <a:gdLst>
                <a:gd name="T0" fmla="*/ 0 w 173"/>
                <a:gd name="T1" fmla="*/ 0 h 147"/>
                <a:gd name="T2" fmla="*/ 31 w 173"/>
                <a:gd name="T3" fmla="*/ 0 h 147"/>
                <a:gd name="T4" fmla="*/ 89 w 173"/>
                <a:gd name="T5" fmla="*/ 65 h 147"/>
                <a:gd name="T6" fmla="*/ 144 w 173"/>
                <a:gd name="T7" fmla="*/ 0 h 147"/>
                <a:gd name="T8" fmla="*/ 173 w 173"/>
                <a:gd name="T9" fmla="*/ 0 h 147"/>
                <a:gd name="T10" fmla="*/ 100 w 173"/>
                <a:gd name="T11" fmla="*/ 82 h 147"/>
                <a:gd name="T12" fmla="*/ 100 w 173"/>
                <a:gd name="T13" fmla="*/ 147 h 147"/>
                <a:gd name="T14" fmla="*/ 74 w 173"/>
                <a:gd name="T15" fmla="*/ 147 h 147"/>
                <a:gd name="T16" fmla="*/ 74 w 173"/>
                <a:gd name="T17" fmla="*/ 82 h 147"/>
                <a:gd name="T18" fmla="*/ 0 w 173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47">
                  <a:moveTo>
                    <a:pt x="0" y="0"/>
                  </a:moveTo>
                  <a:lnTo>
                    <a:pt x="31" y="0"/>
                  </a:lnTo>
                  <a:lnTo>
                    <a:pt x="89" y="65"/>
                  </a:lnTo>
                  <a:lnTo>
                    <a:pt x="144" y="0"/>
                  </a:lnTo>
                  <a:lnTo>
                    <a:pt x="173" y="0"/>
                  </a:lnTo>
                  <a:lnTo>
                    <a:pt x="100" y="82"/>
                  </a:lnTo>
                  <a:lnTo>
                    <a:pt x="100" y="147"/>
                  </a:lnTo>
                  <a:lnTo>
                    <a:pt x="74" y="147"/>
                  </a:lnTo>
                  <a:lnTo>
                    <a:pt x="74" y="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4338638" y="2728913"/>
              <a:ext cx="71438" cy="77788"/>
            </a:xfrm>
            <a:custGeom>
              <a:avLst/>
              <a:gdLst>
                <a:gd name="T0" fmla="*/ 0 w 137"/>
                <a:gd name="T1" fmla="*/ 0 h 147"/>
                <a:gd name="T2" fmla="*/ 24 w 137"/>
                <a:gd name="T3" fmla="*/ 0 h 147"/>
                <a:gd name="T4" fmla="*/ 24 w 137"/>
                <a:gd name="T5" fmla="*/ 126 h 147"/>
                <a:gd name="T6" fmla="*/ 137 w 137"/>
                <a:gd name="T7" fmla="*/ 126 h 147"/>
                <a:gd name="T8" fmla="*/ 137 w 137"/>
                <a:gd name="T9" fmla="*/ 147 h 147"/>
                <a:gd name="T10" fmla="*/ 0 w 137"/>
                <a:gd name="T11" fmla="*/ 147 h 147"/>
                <a:gd name="T12" fmla="*/ 0 w 137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7" y="126"/>
                  </a:lnTo>
                  <a:lnTo>
                    <a:pt x="13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 noEditPoints="1"/>
            </p:cNvSpPr>
            <p:nvPr userDrawn="1"/>
          </p:nvSpPr>
          <p:spPr bwMode="auto">
            <a:xfrm>
              <a:off x="4422776" y="2728913"/>
              <a:ext cx="98425" cy="77788"/>
            </a:xfrm>
            <a:custGeom>
              <a:avLst/>
              <a:gdLst>
                <a:gd name="T0" fmla="*/ 93 w 188"/>
                <a:gd name="T1" fmla="*/ 17 h 147"/>
                <a:gd name="T2" fmla="*/ 53 w 188"/>
                <a:gd name="T3" fmla="*/ 92 h 147"/>
                <a:gd name="T4" fmla="*/ 132 w 188"/>
                <a:gd name="T5" fmla="*/ 92 h 147"/>
                <a:gd name="T6" fmla="*/ 93 w 188"/>
                <a:gd name="T7" fmla="*/ 17 h 147"/>
                <a:gd name="T8" fmla="*/ 80 w 188"/>
                <a:gd name="T9" fmla="*/ 0 h 147"/>
                <a:gd name="T10" fmla="*/ 106 w 188"/>
                <a:gd name="T11" fmla="*/ 0 h 147"/>
                <a:gd name="T12" fmla="*/ 188 w 188"/>
                <a:gd name="T13" fmla="*/ 147 h 147"/>
                <a:gd name="T14" fmla="*/ 161 w 188"/>
                <a:gd name="T15" fmla="*/ 147 h 147"/>
                <a:gd name="T16" fmla="*/ 142 w 188"/>
                <a:gd name="T17" fmla="*/ 110 h 147"/>
                <a:gd name="T18" fmla="*/ 42 w 188"/>
                <a:gd name="T19" fmla="*/ 110 h 147"/>
                <a:gd name="T20" fmla="*/ 24 w 188"/>
                <a:gd name="T21" fmla="*/ 147 h 147"/>
                <a:gd name="T22" fmla="*/ 0 w 188"/>
                <a:gd name="T23" fmla="*/ 147 h 147"/>
                <a:gd name="T24" fmla="*/ 80 w 188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47">
                  <a:moveTo>
                    <a:pt x="93" y="17"/>
                  </a:moveTo>
                  <a:lnTo>
                    <a:pt x="53" y="92"/>
                  </a:lnTo>
                  <a:lnTo>
                    <a:pt x="132" y="92"/>
                  </a:lnTo>
                  <a:lnTo>
                    <a:pt x="93" y="17"/>
                  </a:lnTo>
                  <a:close/>
                  <a:moveTo>
                    <a:pt x="80" y="0"/>
                  </a:moveTo>
                  <a:lnTo>
                    <a:pt x="106" y="0"/>
                  </a:lnTo>
                  <a:lnTo>
                    <a:pt x="188" y="147"/>
                  </a:lnTo>
                  <a:lnTo>
                    <a:pt x="161" y="147"/>
                  </a:lnTo>
                  <a:lnTo>
                    <a:pt x="142" y="110"/>
                  </a:lnTo>
                  <a:lnTo>
                    <a:pt x="42" y="110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4546601" y="2728913"/>
              <a:ext cx="80963" cy="77788"/>
            </a:xfrm>
            <a:custGeom>
              <a:avLst/>
              <a:gdLst>
                <a:gd name="T0" fmla="*/ 24 w 151"/>
                <a:gd name="T1" fmla="*/ 79 h 147"/>
                <a:gd name="T2" fmla="*/ 24 w 151"/>
                <a:gd name="T3" fmla="*/ 127 h 147"/>
                <a:gd name="T4" fmla="*/ 110 w 151"/>
                <a:gd name="T5" fmla="*/ 127 h 147"/>
                <a:gd name="T6" fmla="*/ 116 w 151"/>
                <a:gd name="T7" fmla="*/ 126 h 147"/>
                <a:gd name="T8" fmla="*/ 120 w 151"/>
                <a:gd name="T9" fmla="*/ 124 h 147"/>
                <a:gd name="T10" fmla="*/ 123 w 151"/>
                <a:gd name="T11" fmla="*/ 123 h 147"/>
                <a:gd name="T12" fmla="*/ 124 w 151"/>
                <a:gd name="T13" fmla="*/ 120 h 147"/>
                <a:gd name="T14" fmla="*/ 125 w 151"/>
                <a:gd name="T15" fmla="*/ 114 h 147"/>
                <a:gd name="T16" fmla="*/ 125 w 151"/>
                <a:gd name="T17" fmla="*/ 109 h 147"/>
                <a:gd name="T18" fmla="*/ 125 w 151"/>
                <a:gd name="T19" fmla="*/ 97 h 147"/>
                <a:gd name="T20" fmla="*/ 125 w 151"/>
                <a:gd name="T21" fmla="*/ 90 h 147"/>
                <a:gd name="T22" fmla="*/ 124 w 151"/>
                <a:gd name="T23" fmla="*/ 86 h 147"/>
                <a:gd name="T24" fmla="*/ 123 w 151"/>
                <a:gd name="T25" fmla="*/ 83 h 147"/>
                <a:gd name="T26" fmla="*/ 120 w 151"/>
                <a:gd name="T27" fmla="*/ 81 h 147"/>
                <a:gd name="T28" fmla="*/ 116 w 151"/>
                <a:gd name="T29" fmla="*/ 79 h 147"/>
                <a:gd name="T30" fmla="*/ 110 w 151"/>
                <a:gd name="T31" fmla="*/ 79 h 147"/>
                <a:gd name="T32" fmla="*/ 24 w 151"/>
                <a:gd name="T33" fmla="*/ 79 h 147"/>
                <a:gd name="T34" fmla="*/ 24 w 151"/>
                <a:gd name="T35" fmla="*/ 20 h 147"/>
                <a:gd name="T36" fmla="*/ 24 w 151"/>
                <a:gd name="T37" fmla="*/ 59 h 147"/>
                <a:gd name="T38" fmla="*/ 110 w 151"/>
                <a:gd name="T39" fmla="*/ 59 h 147"/>
                <a:gd name="T40" fmla="*/ 116 w 151"/>
                <a:gd name="T41" fmla="*/ 59 h 147"/>
                <a:gd name="T42" fmla="*/ 120 w 151"/>
                <a:gd name="T43" fmla="*/ 58 h 147"/>
                <a:gd name="T44" fmla="*/ 123 w 151"/>
                <a:gd name="T45" fmla="*/ 55 h 147"/>
                <a:gd name="T46" fmla="*/ 124 w 151"/>
                <a:gd name="T47" fmla="*/ 52 h 147"/>
                <a:gd name="T48" fmla="*/ 124 w 151"/>
                <a:gd name="T49" fmla="*/ 47 h 147"/>
                <a:gd name="T50" fmla="*/ 124 w 151"/>
                <a:gd name="T51" fmla="*/ 33 h 147"/>
                <a:gd name="T52" fmla="*/ 124 w 151"/>
                <a:gd name="T53" fmla="*/ 27 h 147"/>
                <a:gd name="T54" fmla="*/ 123 w 151"/>
                <a:gd name="T55" fmla="*/ 24 h 147"/>
                <a:gd name="T56" fmla="*/ 121 w 151"/>
                <a:gd name="T57" fmla="*/ 21 h 147"/>
                <a:gd name="T58" fmla="*/ 118 w 151"/>
                <a:gd name="T59" fmla="*/ 20 h 147"/>
                <a:gd name="T60" fmla="*/ 114 w 151"/>
                <a:gd name="T61" fmla="*/ 20 h 147"/>
                <a:gd name="T62" fmla="*/ 110 w 151"/>
                <a:gd name="T63" fmla="*/ 20 h 147"/>
                <a:gd name="T64" fmla="*/ 24 w 151"/>
                <a:gd name="T65" fmla="*/ 20 h 147"/>
                <a:gd name="T66" fmla="*/ 0 w 151"/>
                <a:gd name="T67" fmla="*/ 0 h 147"/>
                <a:gd name="T68" fmla="*/ 118 w 151"/>
                <a:gd name="T69" fmla="*/ 0 h 147"/>
                <a:gd name="T70" fmla="*/ 132 w 151"/>
                <a:gd name="T71" fmla="*/ 2 h 147"/>
                <a:gd name="T72" fmla="*/ 142 w 151"/>
                <a:gd name="T73" fmla="*/ 6 h 147"/>
                <a:gd name="T74" fmla="*/ 145 w 151"/>
                <a:gd name="T75" fmla="*/ 10 h 147"/>
                <a:gd name="T76" fmla="*/ 148 w 151"/>
                <a:gd name="T77" fmla="*/ 16 h 147"/>
                <a:gd name="T78" fmla="*/ 149 w 151"/>
                <a:gd name="T79" fmla="*/ 21 h 147"/>
                <a:gd name="T80" fmla="*/ 149 w 151"/>
                <a:gd name="T81" fmla="*/ 28 h 147"/>
                <a:gd name="T82" fmla="*/ 149 w 151"/>
                <a:gd name="T83" fmla="*/ 45 h 147"/>
                <a:gd name="T84" fmla="*/ 147 w 151"/>
                <a:gd name="T85" fmla="*/ 58 h 147"/>
                <a:gd name="T86" fmla="*/ 138 w 151"/>
                <a:gd name="T87" fmla="*/ 66 h 147"/>
                <a:gd name="T88" fmla="*/ 125 w 151"/>
                <a:gd name="T89" fmla="*/ 71 h 147"/>
                <a:gd name="T90" fmla="*/ 140 w 151"/>
                <a:gd name="T91" fmla="*/ 75 h 147"/>
                <a:gd name="T92" fmla="*/ 148 w 151"/>
                <a:gd name="T93" fmla="*/ 85 h 147"/>
                <a:gd name="T94" fmla="*/ 151 w 151"/>
                <a:gd name="T95" fmla="*/ 99 h 147"/>
                <a:gd name="T96" fmla="*/ 151 w 151"/>
                <a:gd name="T97" fmla="*/ 119 h 147"/>
                <a:gd name="T98" fmla="*/ 148 w 151"/>
                <a:gd name="T99" fmla="*/ 130 h 147"/>
                <a:gd name="T100" fmla="*/ 140 w 151"/>
                <a:gd name="T101" fmla="*/ 140 h 147"/>
                <a:gd name="T102" fmla="*/ 127 w 151"/>
                <a:gd name="T103" fmla="*/ 145 h 147"/>
                <a:gd name="T104" fmla="*/ 110 w 151"/>
                <a:gd name="T105" fmla="*/ 147 h 147"/>
                <a:gd name="T106" fmla="*/ 0 w 151"/>
                <a:gd name="T107" fmla="*/ 147 h 147"/>
                <a:gd name="T108" fmla="*/ 0 w 151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47">
                  <a:moveTo>
                    <a:pt x="24" y="79"/>
                  </a:moveTo>
                  <a:lnTo>
                    <a:pt x="24" y="127"/>
                  </a:lnTo>
                  <a:lnTo>
                    <a:pt x="110" y="127"/>
                  </a:lnTo>
                  <a:lnTo>
                    <a:pt x="116" y="126"/>
                  </a:lnTo>
                  <a:lnTo>
                    <a:pt x="120" y="124"/>
                  </a:lnTo>
                  <a:lnTo>
                    <a:pt x="123" y="123"/>
                  </a:lnTo>
                  <a:lnTo>
                    <a:pt x="124" y="120"/>
                  </a:lnTo>
                  <a:lnTo>
                    <a:pt x="125" y="114"/>
                  </a:lnTo>
                  <a:lnTo>
                    <a:pt x="125" y="109"/>
                  </a:lnTo>
                  <a:lnTo>
                    <a:pt x="125" y="97"/>
                  </a:lnTo>
                  <a:lnTo>
                    <a:pt x="125" y="90"/>
                  </a:lnTo>
                  <a:lnTo>
                    <a:pt x="124" y="86"/>
                  </a:lnTo>
                  <a:lnTo>
                    <a:pt x="123" y="83"/>
                  </a:lnTo>
                  <a:lnTo>
                    <a:pt x="120" y="81"/>
                  </a:lnTo>
                  <a:lnTo>
                    <a:pt x="116" y="79"/>
                  </a:lnTo>
                  <a:lnTo>
                    <a:pt x="110" y="79"/>
                  </a:lnTo>
                  <a:lnTo>
                    <a:pt x="24" y="79"/>
                  </a:lnTo>
                  <a:close/>
                  <a:moveTo>
                    <a:pt x="24" y="20"/>
                  </a:moveTo>
                  <a:lnTo>
                    <a:pt x="24" y="59"/>
                  </a:lnTo>
                  <a:lnTo>
                    <a:pt x="110" y="59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3" y="55"/>
                  </a:lnTo>
                  <a:lnTo>
                    <a:pt x="124" y="52"/>
                  </a:lnTo>
                  <a:lnTo>
                    <a:pt x="124" y="47"/>
                  </a:lnTo>
                  <a:lnTo>
                    <a:pt x="124" y="33"/>
                  </a:lnTo>
                  <a:lnTo>
                    <a:pt x="124" y="27"/>
                  </a:lnTo>
                  <a:lnTo>
                    <a:pt x="123" y="24"/>
                  </a:lnTo>
                  <a:lnTo>
                    <a:pt x="121" y="21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0" y="20"/>
                  </a:lnTo>
                  <a:lnTo>
                    <a:pt x="24" y="20"/>
                  </a:lnTo>
                  <a:close/>
                  <a:moveTo>
                    <a:pt x="0" y="0"/>
                  </a:moveTo>
                  <a:lnTo>
                    <a:pt x="118" y="0"/>
                  </a:lnTo>
                  <a:lnTo>
                    <a:pt x="132" y="2"/>
                  </a:lnTo>
                  <a:lnTo>
                    <a:pt x="142" y="6"/>
                  </a:lnTo>
                  <a:lnTo>
                    <a:pt x="145" y="10"/>
                  </a:lnTo>
                  <a:lnTo>
                    <a:pt x="148" y="16"/>
                  </a:lnTo>
                  <a:lnTo>
                    <a:pt x="149" y="21"/>
                  </a:lnTo>
                  <a:lnTo>
                    <a:pt x="149" y="28"/>
                  </a:lnTo>
                  <a:lnTo>
                    <a:pt x="149" y="45"/>
                  </a:lnTo>
                  <a:lnTo>
                    <a:pt x="147" y="58"/>
                  </a:lnTo>
                  <a:lnTo>
                    <a:pt x="138" y="66"/>
                  </a:lnTo>
                  <a:lnTo>
                    <a:pt x="125" y="71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1" y="99"/>
                  </a:lnTo>
                  <a:lnTo>
                    <a:pt x="151" y="119"/>
                  </a:lnTo>
                  <a:lnTo>
                    <a:pt x="148" y="130"/>
                  </a:lnTo>
                  <a:lnTo>
                    <a:pt x="140" y="140"/>
                  </a:lnTo>
                  <a:lnTo>
                    <a:pt x="127" y="145"/>
                  </a:lnTo>
                  <a:lnTo>
                    <a:pt x="110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4659313" y="2728913"/>
              <a:ext cx="82550" cy="77788"/>
            </a:xfrm>
            <a:custGeom>
              <a:avLst/>
              <a:gdLst>
                <a:gd name="T0" fmla="*/ 40 w 154"/>
                <a:gd name="T1" fmla="*/ 0 h 147"/>
                <a:gd name="T2" fmla="*/ 117 w 154"/>
                <a:gd name="T3" fmla="*/ 0 h 147"/>
                <a:gd name="T4" fmla="*/ 134 w 154"/>
                <a:gd name="T5" fmla="*/ 2 h 147"/>
                <a:gd name="T6" fmla="*/ 144 w 154"/>
                <a:gd name="T7" fmla="*/ 6 h 147"/>
                <a:gd name="T8" fmla="*/ 151 w 154"/>
                <a:gd name="T9" fmla="*/ 16 h 147"/>
                <a:gd name="T10" fmla="*/ 153 w 154"/>
                <a:gd name="T11" fmla="*/ 31 h 147"/>
                <a:gd name="T12" fmla="*/ 153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7 w 154"/>
                <a:gd name="T19" fmla="*/ 20 h 147"/>
                <a:gd name="T20" fmla="*/ 27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7 w 154"/>
                <a:gd name="T27" fmla="*/ 68 h 147"/>
                <a:gd name="T28" fmla="*/ 153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3 w 154"/>
                <a:gd name="T35" fmla="*/ 128 h 147"/>
                <a:gd name="T36" fmla="*/ 147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4 w 154"/>
                <a:gd name="T43" fmla="*/ 147 h 147"/>
                <a:gd name="T44" fmla="*/ 17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3 w 154"/>
                <a:gd name="T55" fmla="*/ 103 h 147"/>
                <a:gd name="T56" fmla="*/ 23 w 154"/>
                <a:gd name="T57" fmla="*/ 126 h 147"/>
                <a:gd name="T58" fmla="*/ 131 w 154"/>
                <a:gd name="T59" fmla="*/ 126 h 147"/>
                <a:gd name="T60" fmla="*/ 131 w 154"/>
                <a:gd name="T61" fmla="*/ 82 h 147"/>
                <a:gd name="T62" fmla="*/ 40 w 154"/>
                <a:gd name="T63" fmla="*/ 82 h 147"/>
                <a:gd name="T64" fmla="*/ 23 w 154"/>
                <a:gd name="T65" fmla="*/ 81 h 147"/>
                <a:gd name="T66" fmla="*/ 13 w 154"/>
                <a:gd name="T67" fmla="*/ 75 h 147"/>
                <a:gd name="T68" fmla="*/ 7 w 154"/>
                <a:gd name="T69" fmla="*/ 64 h 147"/>
                <a:gd name="T70" fmla="*/ 6 w 154"/>
                <a:gd name="T71" fmla="*/ 47 h 147"/>
                <a:gd name="T72" fmla="*/ 6 w 154"/>
                <a:gd name="T73" fmla="*/ 34 h 147"/>
                <a:gd name="T74" fmla="*/ 7 w 154"/>
                <a:gd name="T75" fmla="*/ 17 h 147"/>
                <a:gd name="T76" fmla="*/ 13 w 154"/>
                <a:gd name="T77" fmla="*/ 7 h 147"/>
                <a:gd name="T78" fmla="*/ 23 w 154"/>
                <a:gd name="T79" fmla="*/ 2 h 147"/>
                <a:gd name="T80" fmla="*/ 40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40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4" y="6"/>
                  </a:lnTo>
                  <a:lnTo>
                    <a:pt x="151" y="16"/>
                  </a:lnTo>
                  <a:lnTo>
                    <a:pt x="153" y="31"/>
                  </a:lnTo>
                  <a:lnTo>
                    <a:pt x="153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7" y="20"/>
                  </a:lnTo>
                  <a:lnTo>
                    <a:pt x="27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7" y="68"/>
                  </a:lnTo>
                  <a:lnTo>
                    <a:pt x="153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3" y="128"/>
                  </a:lnTo>
                  <a:lnTo>
                    <a:pt x="147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3" y="103"/>
                  </a:lnTo>
                  <a:lnTo>
                    <a:pt x="23" y="126"/>
                  </a:lnTo>
                  <a:lnTo>
                    <a:pt x="131" y="126"/>
                  </a:lnTo>
                  <a:lnTo>
                    <a:pt x="131" y="82"/>
                  </a:lnTo>
                  <a:lnTo>
                    <a:pt x="40" y="82"/>
                  </a:lnTo>
                  <a:lnTo>
                    <a:pt x="23" y="81"/>
                  </a:lnTo>
                  <a:lnTo>
                    <a:pt x="13" y="75"/>
                  </a:lnTo>
                  <a:lnTo>
                    <a:pt x="7" y="64"/>
                  </a:lnTo>
                  <a:lnTo>
                    <a:pt x="6" y="47"/>
                  </a:lnTo>
                  <a:lnTo>
                    <a:pt x="6" y="34"/>
                  </a:lnTo>
                  <a:lnTo>
                    <a:pt x="7" y="17"/>
                  </a:lnTo>
                  <a:lnTo>
                    <a:pt x="13" y="7"/>
                  </a:lnTo>
                  <a:lnTo>
                    <a:pt x="2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3338513" y="2411413"/>
              <a:ext cx="298450" cy="266700"/>
            </a:xfrm>
            <a:custGeom>
              <a:avLst/>
              <a:gdLst>
                <a:gd name="T0" fmla="*/ 85 w 564"/>
                <a:gd name="T1" fmla="*/ 65 h 504"/>
                <a:gd name="T2" fmla="*/ 85 w 564"/>
                <a:gd name="T3" fmla="*/ 242 h 504"/>
                <a:gd name="T4" fmla="*/ 374 w 564"/>
                <a:gd name="T5" fmla="*/ 242 h 504"/>
                <a:gd name="T6" fmla="*/ 393 w 564"/>
                <a:gd name="T7" fmla="*/ 241 h 504"/>
                <a:gd name="T8" fmla="*/ 407 w 564"/>
                <a:gd name="T9" fmla="*/ 237 h 504"/>
                <a:gd name="T10" fmla="*/ 417 w 564"/>
                <a:gd name="T11" fmla="*/ 231 h 504"/>
                <a:gd name="T12" fmla="*/ 424 w 564"/>
                <a:gd name="T13" fmla="*/ 223 h 504"/>
                <a:gd name="T14" fmla="*/ 428 w 564"/>
                <a:gd name="T15" fmla="*/ 209 h 504"/>
                <a:gd name="T16" fmla="*/ 430 w 564"/>
                <a:gd name="T17" fmla="*/ 190 h 504"/>
                <a:gd name="T18" fmla="*/ 430 w 564"/>
                <a:gd name="T19" fmla="*/ 117 h 504"/>
                <a:gd name="T20" fmla="*/ 428 w 564"/>
                <a:gd name="T21" fmla="*/ 100 h 504"/>
                <a:gd name="T22" fmla="*/ 424 w 564"/>
                <a:gd name="T23" fmla="*/ 86 h 504"/>
                <a:gd name="T24" fmla="*/ 417 w 564"/>
                <a:gd name="T25" fmla="*/ 76 h 504"/>
                <a:gd name="T26" fmla="*/ 407 w 564"/>
                <a:gd name="T27" fmla="*/ 71 h 504"/>
                <a:gd name="T28" fmla="*/ 393 w 564"/>
                <a:gd name="T29" fmla="*/ 67 h 504"/>
                <a:gd name="T30" fmla="*/ 374 w 564"/>
                <a:gd name="T31" fmla="*/ 65 h 504"/>
                <a:gd name="T32" fmla="*/ 85 w 564"/>
                <a:gd name="T33" fmla="*/ 65 h 504"/>
                <a:gd name="T34" fmla="*/ 0 w 564"/>
                <a:gd name="T35" fmla="*/ 0 h 504"/>
                <a:gd name="T36" fmla="*/ 407 w 564"/>
                <a:gd name="T37" fmla="*/ 0 h 504"/>
                <a:gd name="T38" fmla="*/ 432 w 564"/>
                <a:gd name="T39" fmla="*/ 2 h 504"/>
                <a:gd name="T40" fmla="*/ 455 w 564"/>
                <a:gd name="T41" fmla="*/ 6 h 504"/>
                <a:gd name="T42" fmla="*/ 473 w 564"/>
                <a:gd name="T43" fmla="*/ 13 h 504"/>
                <a:gd name="T44" fmla="*/ 488 w 564"/>
                <a:gd name="T45" fmla="*/ 23 h 504"/>
                <a:gd name="T46" fmla="*/ 499 w 564"/>
                <a:gd name="T47" fmla="*/ 37 h 504"/>
                <a:gd name="T48" fmla="*/ 507 w 564"/>
                <a:gd name="T49" fmla="*/ 54 h 504"/>
                <a:gd name="T50" fmla="*/ 512 w 564"/>
                <a:gd name="T51" fmla="*/ 74 h 504"/>
                <a:gd name="T52" fmla="*/ 513 w 564"/>
                <a:gd name="T53" fmla="*/ 98 h 504"/>
                <a:gd name="T54" fmla="*/ 513 w 564"/>
                <a:gd name="T55" fmla="*/ 210 h 504"/>
                <a:gd name="T56" fmla="*/ 512 w 564"/>
                <a:gd name="T57" fmla="*/ 234 h 504"/>
                <a:gd name="T58" fmla="*/ 507 w 564"/>
                <a:gd name="T59" fmla="*/ 255 h 504"/>
                <a:gd name="T60" fmla="*/ 499 w 564"/>
                <a:gd name="T61" fmla="*/ 272 h 504"/>
                <a:gd name="T62" fmla="*/ 488 w 564"/>
                <a:gd name="T63" fmla="*/ 285 h 504"/>
                <a:gd name="T64" fmla="*/ 473 w 564"/>
                <a:gd name="T65" fmla="*/ 295 h 504"/>
                <a:gd name="T66" fmla="*/ 455 w 564"/>
                <a:gd name="T67" fmla="*/ 302 h 504"/>
                <a:gd name="T68" fmla="*/ 432 w 564"/>
                <a:gd name="T69" fmla="*/ 306 h 504"/>
                <a:gd name="T70" fmla="*/ 407 w 564"/>
                <a:gd name="T71" fmla="*/ 307 h 504"/>
                <a:gd name="T72" fmla="*/ 332 w 564"/>
                <a:gd name="T73" fmla="*/ 307 h 504"/>
                <a:gd name="T74" fmla="*/ 564 w 564"/>
                <a:gd name="T75" fmla="*/ 504 h 504"/>
                <a:gd name="T76" fmla="*/ 438 w 564"/>
                <a:gd name="T77" fmla="*/ 504 h 504"/>
                <a:gd name="T78" fmla="*/ 233 w 564"/>
                <a:gd name="T79" fmla="*/ 307 h 504"/>
                <a:gd name="T80" fmla="*/ 85 w 564"/>
                <a:gd name="T81" fmla="*/ 307 h 504"/>
                <a:gd name="T82" fmla="*/ 85 w 564"/>
                <a:gd name="T83" fmla="*/ 504 h 504"/>
                <a:gd name="T84" fmla="*/ 0 w 564"/>
                <a:gd name="T85" fmla="*/ 504 h 504"/>
                <a:gd name="T86" fmla="*/ 0 w 564"/>
                <a:gd name="T8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4" h="504">
                  <a:moveTo>
                    <a:pt x="85" y="65"/>
                  </a:moveTo>
                  <a:lnTo>
                    <a:pt x="85" y="242"/>
                  </a:lnTo>
                  <a:lnTo>
                    <a:pt x="374" y="242"/>
                  </a:lnTo>
                  <a:lnTo>
                    <a:pt x="393" y="241"/>
                  </a:lnTo>
                  <a:lnTo>
                    <a:pt x="407" y="237"/>
                  </a:lnTo>
                  <a:lnTo>
                    <a:pt x="417" y="231"/>
                  </a:lnTo>
                  <a:lnTo>
                    <a:pt x="424" y="223"/>
                  </a:lnTo>
                  <a:lnTo>
                    <a:pt x="428" y="209"/>
                  </a:lnTo>
                  <a:lnTo>
                    <a:pt x="430" y="190"/>
                  </a:lnTo>
                  <a:lnTo>
                    <a:pt x="430" y="117"/>
                  </a:lnTo>
                  <a:lnTo>
                    <a:pt x="428" y="100"/>
                  </a:lnTo>
                  <a:lnTo>
                    <a:pt x="424" y="86"/>
                  </a:lnTo>
                  <a:lnTo>
                    <a:pt x="417" y="76"/>
                  </a:lnTo>
                  <a:lnTo>
                    <a:pt x="407" y="71"/>
                  </a:lnTo>
                  <a:lnTo>
                    <a:pt x="393" y="67"/>
                  </a:lnTo>
                  <a:lnTo>
                    <a:pt x="374" y="65"/>
                  </a:lnTo>
                  <a:lnTo>
                    <a:pt x="85" y="65"/>
                  </a:lnTo>
                  <a:close/>
                  <a:moveTo>
                    <a:pt x="0" y="0"/>
                  </a:moveTo>
                  <a:lnTo>
                    <a:pt x="407" y="0"/>
                  </a:lnTo>
                  <a:lnTo>
                    <a:pt x="432" y="2"/>
                  </a:lnTo>
                  <a:lnTo>
                    <a:pt x="455" y="6"/>
                  </a:lnTo>
                  <a:lnTo>
                    <a:pt x="473" y="13"/>
                  </a:lnTo>
                  <a:lnTo>
                    <a:pt x="488" y="23"/>
                  </a:lnTo>
                  <a:lnTo>
                    <a:pt x="499" y="37"/>
                  </a:lnTo>
                  <a:lnTo>
                    <a:pt x="507" y="54"/>
                  </a:lnTo>
                  <a:lnTo>
                    <a:pt x="512" y="74"/>
                  </a:lnTo>
                  <a:lnTo>
                    <a:pt x="513" y="98"/>
                  </a:lnTo>
                  <a:lnTo>
                    <a:pt x="513" y="210"/>
                  </a:lnTo>
                  <a:lnTo>
                    <a:pt x="512" y="234"/>
                  </a:lnTo>
                  <a:lnTo>
                    <a:pt x="507" y="255"/>
                  </a:lnTo>
                  <a:lnTo>
                    <a:pt x="499" y="272"/>
                  </a:lnTo>
                  <a:lnTo>
                    <a:pt x="488" y="285"/>
                  </a:lnTo>
                  <a:lnTo>
                    <a:pt x="473" y="295"/>
                  </a:lnTo>
                  <a:lnTo>
                    <a:pt x="455" y="302"/>
                  </a:lnTo>
                  <a:lnTo>
                    <a:pt x="432" y="306"/>
                  </a:lnTo>
                  <a:lnTo>
                    <a:pt x="407" y="307"/>
                  </a:lnTo>
                  <a:lnTo>
                    <a:pt x="332" y="307"/>
                  </a:lnTo>
                  <a:lnTo>
                    <a:pt x="564" y="504"/>
                  </a:lnTo>
                  <a:lnTo>
                    <a:pt x="438" y="504"/>
                  </a:lnTo>
                  <a:lnTo>
                    <a:pt x="233" y="307"/>
                  </a:lnTo>
                  <a:lnTo>
                    <a:pt x="85" y="307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3705226" y="2411413"/>
              <a:ext cx="300038" cy="266700"/>
            </a:xfrm>
            <a:custGeom>
              <a:avLst/>
              <a:gdLst>
                <a:gd name="T0" fmla="*/ 0 w 567"/>
                <a:gd name="T1" fmla="*/ 0 h 504"/>
                <a:gd name="T2" fmla="*/ 85 w 567"/>
                <a:gd name="T3" fmla="*/ 0 h 504"/>
                <a:gd name="T4" fmla="*/ 85 w 567"/>
                <a:gd name="T5" fmla="*/ 206 h 504"/>
                <a:gd name="T6" fmla="*/ 484 w 567"/>
                <a:gd name="T7" fmla="*/ 206 h 504"/>
                <a:gd name="T8" fmla="*/ 484 w 567"/>
                <a:gd name="T9" fmla="*/ 0 h 504"/>
                <a:gd name="T10" fmla="*/ 567 w 567"/>
                <a:gd name="T11" fmla="*/ 0 h 504"/>
                <a:gd name="T12" fmla="*/ 567 w 567"/>
                <a:gd name="T13" fmla="*/ 504 h 504"/>
                <a:gd name="T14" fmla="*/ 484 w 567"/>
                <a:gd name="T15" fmla="*/ 504 h 504"/>
                <a:gd name="T16" fmla="*/ 484 w 567"/>
                <a:gd name="T17" fmla="*/ 275 h 504"/>
                <a:gd name="T18" fmla="*/ 85 w 567"/>
                <a:gd name="T19" fmla="*/ 275 h 504"/>
                <a:gd name="T20" fmla="*/ 85 w 567"/>
                <a:gd name="T21" fmla="*/ 504 h 504"/>
                <a:gd name="T22" fmla="*/ 0 w 567"/>
                <a:gd name="T23" fmla="*/ 504 h 504"/>
                <a:gd name="T24" fmla="*/ 0 w 567"/>
                <a:gd name="T2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7" h="504">
                  <a:moveTo>
                    <a:pt x="0" y="0"/>
                  </a:moveTo>
                  <a:lnTo>
                    <a:pt x="85" y="0"/>
                  </a:lnTo>
                  <a:lnTo>
                    <a:pt x="85" y="206"/>
                  </a:lnTo>
                  <a:lnTo>
                    <a:pt x="484" y="206"/>
                  </a:lnTo>
                  <a:lnTo>
                    <a:pt x="484" y="0"/>
                  </a:lnTo>
                  <a:lnTo>
                    <a:pt x="567" y="0"/>
                  </a:lnTo>
                  <a:lnTo>
                    <a:pt x="567" y="504"/>
                  </a:lnTo>
                  <a:lnTo>
                    <a:pt x="484" y="504"/>
                  </a:lnTo>
                  <a:lnTo>
                    <a:pt x="484" y="275"/>
                  </a:lnTo>
                  <a:lnTo>
                    <a:pt x="85" y="275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4114801" y="2411413"/>
              <a:ext cx="46038" cy="2667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4270376" y="2411413"/>
              <a:ext cx="295275" cy="266700"/>
            </a:xfrm>
            <a:custGeom>
              <a:avLst/>
              <a:gdLst>
                <a:gd name="T0" fmla="*/ 0 w 559"/>
                <a:gd name="T1" fmla="*/ 0 h 504"/>
                <a:gd name="T2" fmla="*/ 53 w 559"/>
                <a:gd name="T3" fmla="*/ 0 h 504"/>
                <a:gd name="T4" fmla="*/ 431 w 559"/>
                <a:gd name="T5" fmla="*/ 337 h 504"/>
                <a:gd name="T6" fmla="*/ 459 w 559"/>
                <a:gd name="T7" fmla="*/ 365 h 504"/>
                <a:gd name="T8" fmla="*/ 489 w 559"/>
                <a:gd name="T9" fmla="*/ 400 h 504"/>
                <a:gd name="T10" fmla="*/ 485 w 559"/>
                <a:gd name="T11" fmla="*/ 366 h 504"/>
                <a:gd name="T12" fmla="*/ 482 w 559"/>
                <a:gd name="T13" fmla="*/ 324 h 504"/>
                <a:gd name="T14" fmla="*/ 482 w 559"/>
                <a:gd name="T15" fmla="*/ 276 h 504"/>
                <a:gd name="T16" fmla="*/ 482 w 559"/>
                <a:gd name="T17" fmla="*/ 0 h 504"/>
                <a:gd name="T18" fmla="*/ 559 w 559"/>
                <a:gd name="T19" fmla="*/ 0 h 504"/>
                <a:gd name="T20" fmla="*/ 559 w 559"/>
                <a:gd name="T21" fmla="*/ 504 h 504"/>
                <a:gd name="T22" fmla="*/ 513 w 559"/>
                <a:gd name="T23" fmla="*/ 504 h 504"/>
                <a:gd name="T24" fmla="*/ 124 w 559"/>
                <a:gd name="T25" fmla="*/ 154 h 504"/>
                <a:gd name="T26" fmla="*/ 111 w 559"/>
                <a:gd name="T27" fmla="*/ 143 h 504"/>
                <a:gd name="T28" fmla="*/ 103 w 559"/>
                <a:gd name="T29" fmla="*/ 136 h 504"/>
                <a:gd name="T30" fmla="*/ 99 w 559"/>
                <a:gd name="T31" fmla="*/ 131 h 504"/>
                <a:gd name="T32" fmla="*/ 85 w 559"/>
                <a:gd name="T33" fmla="*/ 114 h 504"/>
                <a:gd name="T34" fmla="*/ 73 w 559"/>
                <a:gd name="T35" fmla="*/ 98 h 504"/>
                <a:gd name="T36" fmla="*/ 76 w 559"/>
                <a:gd name="T37" fmla="*/ 129 h 504"/>
                <a:gd name="T38" fmla="*/ 78 w 559"/>
                <a:gd name="T39" fmla="*/ 167 h 504"/>
                <a:gd name="T40" fmla="*/ 79 w 559"/>
                <a:gd name="T41" fmla="*/ 207 h 504"/>
                <a:gd name="T42" fmla="*/ 79 w 559"/>
                <a:gd name="T43" fmla="*/ 504 h 504"/>
                <a:gd name="T44" fmla="*/ 0 w 559"/>
                <a:gd name="T45" fmla="*/ 504 h 504"/>
                <a:gd name="T46" fmla="*/ 0 w 559"/>
                <a:gd name="T4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9" h="504">
                  <a:moveTo>
                    <a:pt x="0" y="0"/>
                  </a:moveTo>
                  <a:lnTo>
                    <a:pt x="53" y="0"/>
                  </a:lnTo>
                  <a:lnTo>
                    <a:pt x="431" y="337"/>
                  </a:lnTo>
                  <a:lnTo>
                    <a:pt x="459" y="365"/>
                  </a:lnTo>
                  <a:lnTo>
                    <a:pt x="489" y="400"/>
                  </a:lnTo>
                  <a:lnTo>
                    <a:pt x="485" y="366"/>
                  </a:lnTo>
                  <a:lnTo>
                    <a:pt x="482" y="324"/>
                  </a:lnTo>
                  <a:lnTo>
                    <a:pt x="482" y="276"/>
                  </a:lnTo>
                  <a:lnTo>
                    <a:pt x="482" y="0"/>
                  </a:lnTo>
                  <a:lnTo>
                    <a:pt x="559" y="0"/>
                  </a:lnTo>
                  <a:lnTo>
                    <a:pt x="559" y="504"/>
                  </a:lnTo>
                  <a:lnTo>
                    <a:pt x="513" y="504"/>
                  </a:lnTo>
                  <a:lnTo>
                    <a:pt x="124" y="154"/>
                  </a:lnTo>
                  <a:lnTo>
                    <a:pt x="111" y="143"/>
                  </a:lnTo>
                  <a:lnTo>
                    <a:pt x="103" y="136"/>
                  </a:lnTo>
                  <a:lnTo>
                    <a:pt x="99" y="131"/>
                  </a:lnTo>
                  <a:lnTo>
                    <a:pt x="85" y="114"/>
                  </a:lnTo>
                  <a:lnTo>
                    <a:pt x="73" y="98"/>
                  </a:lnTo>
                  <a:lnTo>
                    <a:pt x="76" y="129"/>
                  </a:lnTo>
                  <a:lnTo>
                    <a:pt x="78" y="167"/>
                  </a:lnTo>
                  <a:lnTo>
                    <a:pt x="79" y="207"/>
                  </a:lnTo>
                  <a:lnTo>
                    <a:pt x="79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 noEditPoints="1"/>
            </p:cNvSpPr>
            <p:nvPr userDrawn="1"/>
          </p:nvSpPr>
          <p:spPr bwMode="auto">
            <a:xfrm>
              <a:off x="4672013" y="2411413"/>
              <a:ext cx="311150" cy="266700"/>
            </a:xfrm>
            <a:custGeom>
              <a:avLst/>
              <a:gdLst>
                <a:gd name="T0" fmla="*/ 85 w 587"/>
                <a:gd name="T1" fmla="*/ 68 h 504"/>
                <a:gd name="T2" fmla="*/ 85 w 587"/>
                <a:gd name="T3" fmla="*/ 434 h 504"/>
                <a:gd name="T4" fmla="*/ 503 w 587"/>
                <a:gd name="T5" fmla="*/ 434 h 504"/>
                <a:gd name="T6" fmla="*/ 503 w 587"/>
                <a:gd name="T7" fmla="*/ 68 h 504"/>
                <a:gd name="T8" fmla="*/ 85 w 587"/>
                <a:gd name="T9" fmla="*/ 68 h 504"/>
                <a:gd name="T10" fmla="*/ 119 w 587"/>
                <a:gd name="T11" fmla="*/ 0 h 504"/>
                <a:gd name="T12" fmla="*/ 469 w 587"/>
                <a:gd name="T13" fmla="*/ 0 h 504"/>
                <a:gd name="T14" fmla="*/ 502 w 587"/>
                <a:gd name="T15" fmla="*/ 2 h 504"/>
                <a:gd name="T16" fmla="*/ 527 w 587"/>
                <a:gd name="T17" fmla="*/ 6 h 504"/>
                <a:gd name="T18" fmla="*/ 547 w 587"/>
                <a:gd name="T19" fmla="*/ 15 h 504"/>
                <a:gd name="T20" fmla="*/ 563 w 587"/>
                <a:gd name="T21" fmla="*/ 26 h 504"/>
                <a:gd name="T22" fmla="*/ 574 w 587"/>
                <a:gd name="T23" fmla="*/ 40 h 504"/>
                <a:gd name="T24" fmla="*/ 581 w 587"/>
                <a:gd name="T25" fmla="*/ 61 h 504"/>
                <a:gd name="T26" fmla="*/ 585 w 587"/>
                <a:gd name="T27" fmla="*/ 88 h 504"/>
                <a:gd name="T28" fmla="*/ 587 w 587"/>
                <a:gd name="T29" fmla="*/ 120 h 504"/>
                <a:gd name="T30" fmla="*/ 587 w 587"/>
                <a:gd name="T31" fmla="*/ 385 h 504"/>
                <a:gd name="T32" fmla="*/ 585 w 587"/>
                <a:gd name="T33" fmla="*/ 417 h 504"/>
                <a:gd name="T34" fmla="*/ 581 w 587"/>
                <a:gd name="T35" fmla="*/ 442 h 504"/>
                <a:gd name="T36" fmla="*/ 574 w 587"/>
                <a:gd name="T37" fmla="*/ 463 h 504"/>
                <a:gd name="T38" fmla="*/ 563 w 587"/>
                <a:gd name="T39" fmla="*/ 479 h 504"/>
                <a:gd name="T40" fmla="*/ 547 w 587"/>
                <a:gd name="T41" fmla="*/ 490 h 504"/>
                <a:gd name="T42" fmla="*/ 527 w 587"/>
                <a:gd name="T43" fmla="*/ 497 h 504"/>
                <a:gd name="T44" fmla="*/ 502 w 587"/>
                <a:gd name="T45" fmla="*/ 503 h 504"/>
                <a:gd name="T46" fmla="*/ 469 w 587"/>
                <a:gd name="T47" fmla="*/ 504 h 504"/>
                <a:gd name="T48" fmla="*/ 119 w 587"/>
                <a:gd name="T49" fmla="*/ 504 h 504"/>
                <a:gd name="T50" fmla="*/ 88 w 587"/>
                <a:gd name="T51" fmla="*/ 503 h 504"/>
                <a:gd name="T52" fmla="*/ 61 w 587"/>
                <a:gd name="T53" fmla="*/ 497 h 504"/>
                <a:gd name="T54" fmla="*/ 41 w 587"/>
                <a:gd name="T55" fmla="*/ 490 h 504"/>
                <a:gd name="T56" fmla="*/ 26 w 587"/>
                <a:gd name="T57" fmla="*/ 479 h 504"/>
                <a:gd name="T58" fmla="*/ 14 w 587"/>
                <a:gd name="T59" fmla="*/ 463 h 504"/>
                <a:gd name="T60" fmla="*/ 7 w 587"/>
                <a:gd name="T61" fmla="*/ 442 h 504"/>
                <a:gd name="T62" fmla="*/ 1 w 587"/>
                <a:gd name="T63" fmla="*/ 417 h 504"/>
                <a:gd name="T64" fmla="*/ 0 w 587"/>
                <a:gd name="T65" fmla="*/ 385 h 504"/>
                <a:gd name="T66" fmla="*/ 0 w 587"/>
                <a:gd name="T67" fmla="*/ 120 h 504"/>
                <a:gd name="T68" fmla="*/ 1 w 587"/>
                <a:gd name="T69" fmla="*/ 88 h 504"/>
                <a:gd name="T70" fmla="*/ 7 w 587"/>
                <a:gd name="T71" fmla="*/ 61 h 504"/>
                <a:gd name="T72" fmla="*/ 14 w 587"/>
                <a:gd name="T73" fmla="*/ 40 h 504"/>
                <a:gd name="T74" fmla="*/ 26 w 587"/>
                <a:gd name="T75" fmla="*/ 26 h 504"/>
                <a:gd name="T76" fmla="*/ 41 w 587"/>
                <a:gd name="T77" fmla="*/ 15 h 504"/>
                <a:gd name="T78" fmla="*/ 61 w 587"/>
                <a:gd name="T79" fmla="*/ 6 h 504"/>
                <a:gd name="T80" fmla="*/ 88 w 587"/>
                <a:gd name="T81" fmla="*/ 2 h 504"/>
                <a:gd name="T82" fmla="*/ 119 w 587"/>
                <a:gd name="T8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7" h="504">
                  <a:moveTo>
                    <a:pt x="85" y="68"/>
                  </a:moveTo>
                  <a:lnTo>
                    <a:pt x="85" y="434"/>
                  </a:lnTo>
                  <a:lnTo>
                    <a:pt x="503" y="434"/>
                  </a:lnTo>
                  <a:lnTo>
                    <a:pt x="503" y="68"/>
                  </a:lnTo>
                  <a:lnTo>
                    <a:pt x="85" y="68"/>
                  </a:lnTo>
                  <a:close/>
                  <a:moveTo>
                    <a:pt x="119" y="0"/>
                  </a:moveTo>
                  <a:lnTo>
                    <a:pt x="469" y="0"/>
                  </a:lnTo>
                  <a:lnTo>
                    <a:pt x="502" y="2"/>
                  </a:lnTo>
                  <a:lnTo>
                    <a:pt x="527" y="6"/>
                  </a:lnTo>
                  <a:lnTo>
                    <a:pt x="547" y="15"/>
                  </a:lnTo>
                  <a:lnTo>
                    <a:pt x="563" y="26"/>
                  </a:lnTo>
                  <a:lnTo>
                    <a:pt x="574" y="40"/>
                  </a:lnTo>
                  <a:lnTo>
                    <a:pt x="581" y="61"/>
                  </a:lnTo>
                  <a:lnTo>
                    <a:pt x="585" y="88"/>
                  </a:lnTo>
                  <a:lnTo>
                    <a:pt x="587" y="120"/>
                  </a:lnTo>
                  <a:lnTo>
                    <a:pt x="587" y="385"/>
                  </a:lnTo>
                  <a:lnTo>
                    <a:pt x="585" y="417"/>
                  </a:lnTo>
                  <a:lnTo>
                    <a:pt x="581" y="442"/>
                  </a:lnTo>
                  <a:lnTo>
                    <a:pt x="574" y="463"/>
                  </a:lnTo>
                  <a:lnTo>
                    <a:pt x="563" y="479"/>
                  </a:lnTo>
                  <a:lnTo>
                    <a:pt x="547" y="490"/>
                  </a:lnTo>
                  <a:lnTo>
                    <a:pt x="527" y="497"/>
                  </a:lnTo>
                  <a:lnTo>
                    <a:pt x="502" y="503"/>
                  </a:lnTo>
                  <a:lnTo>
                    <a:pt x="469" y="504"/>
                  </a:lnTo>
                  <a:lnTo>
                    <a:pt x="119" y="504"/>
                  </a:lnTo>
                  <a:lnTo>
                    <a:pt x="88" y="503"/>
                  </a:lnTo>
                  <a:lnTo>
                    <a:pt x="61" y="497"/>
                  </a:lnTo>
                  <a:lnTo>
                    <a:pt x="41" y="490"/>
                  </a:lnTo>
                  <a:lnTo>
                    <a:pt x="26" y="479"/>
                  </a:lnTo>
                  <a:lnTo>
                    <a:pt x="14" y="463"/>
                  </a:lnTo>
                  <a:lnTo>
                    <a:pt x="7" y="442"/>
                  </a:lnTo>
                  <a:lnTo>
                    <a:pt x="1" y="417"/>
                  </a:lnTo>
                  <a:lnTo>
                    <a:pt x="0" y="385"/>
                  </a:lnTo>
                  <a:lnTo>
                    <a:pt x="0" y="120"/>
                  </a:lnTo>
                  <a:lnTo>
                    <a:pt x="1" y="88"/>
                  </a:lnTo>
                  <a:lnTo>
                    <a:pt x="7" y="61"/>
                  </a:lnTo>
                  <a:lnTo>
                    <a:pt x="14" y="40"/>
                  </a:lnTo>
                  <a:lnTo>
                    <a:pt x="26" y="26"/>
                  </a:lnTo>
                  <a:lnTo>
                    <a:pt x="41" y="15"/>
                  </a:lnTo>
                  <a:lnTo>
                    <a:pt x="61" y="6"/>
                  </a:lnTo>
                  <a:lnTo>
                    <a:pt x="88" y="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85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3" r="4784"/>
          <a:stretch/>
        </p:blipFill>
        <p:spPr bwMode="auto">
          <a:xfrm>
            <a:off x="-17642" y="0"/>
            <a:ext cx="9159876" cy="224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/>
          <p:cNvSpPr/>
          <p:nvPr userDrawn="1"/>
        </p:nvSpPr>
        <p:spPr>
          <a:xfrm>
            <a:off x="3831021" y="-890"/>
            <a:ext cx="5316029" cy="2232027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  <a:alpha val="0"/>
                </a:srgbClr>
              </a:gs>
              <a:gs pos="43340">
                <a:srgbClr val="FFFFFF"/>
              </a:gs>
              <a:gs pos="15000">
                <a:schemeClr val="bg1">
                  <a:alpha val="57000"/>
                </a:schemeClr>
              </a:gs>
              <a:gs pos="62902">
                <a:srgbClr val="FFFFFF"/>
              </a:gs>
              <a:gs pos="82000">
                <a:schemeClr val="bg1">
                  <a:alpha val="79000"/>
                </a:schemeClr>
              </a:gs>
              <a:gs pos="100000">
                <a:srgbClr val="800000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36742" r="1996" b="32493"/>
          <a:stretch/>
        </p:blipFill>
        <p:spPr>
          <a:xfrm>
            <a:off x="-17642" y="2231136"/>
            <a:ext cx="9161641" cy="2912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 userDrawn="1"/>
        </p:nvSpPr>
        <p:spPr>
          <a:xfrm rot="16200000">
            <a:off x="3108523" y="-895027"/>
            <a:ext cx="2912364" cy="9164690"/>
          </a:xfrm>
          <a:prstGeom prst="rect">
            <a:avLst/>
          </a:prstGeom>
          <a:solidFill>
            <a:srgbClr val="8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539781" y="748032"/>
            <a:ext cx="2580796" cy="1006977"/>
            <a:chOff x="3338513" y="2093913"/>
            <a:chExt cx="2457450" cy="958850"/>
          </a:xfrm>
          <a:solidFill>
            <a:srgbClr val="800000"/>
          </a:solidFill>
        </p:grpSpPr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086351" y="2522538"/>
              <a:ext cx="222250" cy="176213"/>
            </a:xfrm>
            <a:custGeom>
              <a:avLst/>
              <a:gdLst>
                <a:gd name="T0" fmla="*/ 197 w 421"/>
                <a:gd name="T1" fmla="*/ 204 h 335"/>
                <a:gd name="T2" fmla="*/ 180 w 421"/>
                <a:gd name="T3" fmla="*/ 218 h 335"/>
                <a:gd name="T4" fmla="*/ 176 w 421"/>
                <a:gd name="T5" fmla="*/ 240 h 335"/>
                <a:gd name="T6" fmla="*/ 187 w 421"/>
                <a:gd name="T7" fmla="*/ 261 h 335"/>
                <a:gd name="T8" fmla="*/ 189 w 421"/>
                <a:gd name="T9" fmla="*/ 263 h 335"/>
                <a:gd name="T10" fmla="*/ 212 w 421"/>
                <a:gd name="T11" fmla="*/ 266 h 335"/>
                <a:gd name="T12" fmla="*/ 255 w 421"/>
                <a:gd name="T13" fmla="*/ 261 h 335"/>
                <a:gd name="T14" fmla="*/ 277 w 421"/>
                <a:gd name="T15" fmla="*/ 257 h 335"/>
                <a:gd name="T16" fmla="*/ 278 w 421"/>
                <a:gd name="T17" fmla="*/ 257 h 335"/>
                <a:gd name="T18" fmla="*/ 279 w 421"/>
                <a:gd name="T19" fmla="*/ 256 h 335"/>
                <a:gd name="T20" fmla="*/ 281 w 421"/>
                <a:gd name="T21" fmla="*/ 256 h 335"/>
                <a:gd name="T22" fmla="*/ 282 w 421"/>
                <a:gd name="T23" fmla="*/ 256 h 335"/>
                <a:gd name="T24" fmla="*/ 286 w 421"/>
                <a:gd name="T25" fmla="*/ 254 h 335"/>
                <a:gd name="T26" fmla="*/ 284 w 421"/>
                <a:gd name="T27" fmla="*/ 254 h 335"/>
                <a:gd name="T28" fmla="*/ 260 w 421"/>
                <a:gd name="T29" fmla="*/ 239 h 335"/>
                <a:gd name="T30" fmla="*/ 236 w 421"/>
                <a:gd name="T31" fmla="*/ 216 h 335"/>
                <a:gd name="T32" fmla="*/ 220 w 421"/>
                <a:gd name="T33" fmla="*/ 207 h 335"/>
                <a:gd name="T34" fmla="*/ 217 w 421"/>
                <a:gd name="T35" fmla="*/ 205 h 335"/>
                <a:gd name="T36" fmla="*/ 214 w 421"/>
                <a:gd name="T37" fmla="*/ 205 h 335"/>
                <a:gd name="T38" fmla="*/ 212 w 421"/>
                <a:gd name="T39" fmla="*/ 204 h 335"/>
                <a:gd name="T40" fmla="*/ 0 w 421"/>
                <a:gd name="T41" fmla="*/ 0 h 335"/>
                <a:gd name="T42" fmla="*/ 77 w 421"/>
                <a:gd name="T43" fmla="*/ 28 h 335"/>
                <a:gd name="T44" fmla="*/ 144 w 421"/>
                <a:gd name="T45" fmla="*/ 70 h 335"/>
                <a:gd name="T46" fmla="*/ 203 w 421"/>
                <a:gd name="T47" fmla="*/ 122 h 335"/>
                <a:gd name="T48" fmla="*/ 261 w 421"/>
                <a:gd name="T49" fmla="*/ 173 h 335"/>
                <a:gd name="T50" fmla="*/ 320 w 421"/>
                <a:gd name="T51" fmla="*/ 215 h 335"/>
                <a:gd name="T52" fmla="*/ 384 w 421"/>
                <a:gd name="T53" fmla="*/ 242 h 335"/>
                <a:gd name="T54" fmla="*/ 414 w 421"/>
                <a:gd name="T55" fmla="*/ 264 h 335"/>
                <a:gd name="T56" fmla="*/ 381 w 421"/>
                <a:gd name="T57" fmla="*/ 294 h 335"/>
                <a:gd name="T58" fmla="*/ 332 w 421"/>
                <a:gd name="T59" fmla="*/ 314 h 335"/>
                <a:gd name="T60" fmla="*/ 271 w 421"/>
                <a:gd name="T61" fmla="*/ 326 h 335"/>
                <a:gd name="T62" fmla="*/ 207 w 421"/>
                <a:gd name="T63" fmla="*/ 332 h 335"/>
                <a:gd name="T64" fmla="*/ 147 w 421"/>
                <a:gd name="T65" fmla="*/ 335 h 335"/>
                <a:gd name="T66" fmla="*/ 97 w 421"/>
                <a:gd name="T67" fmla="*/ 335 h 335"/>
                <a:gd name="T68" fmla="*/ 107 w 421"/>
                <a:gd name="T69" fmla="*/ 329 h 335"/>
                <a:gd name="T70" fmla="*/ 151 w 421"/>
                <a:gd name="T71" fmla="*/ 321 h 335"/>
                <a:gd name="T72" fmla="*/ 182 w 421"/>
                <a:gd name="T73" fmla="*/ 306 h 335"/>
                <a:gd name="T74" fmla="*/ 139 w 421"/>
                <a:gd name="T75" fmla="*/ 304 h 335"/>
                <a:gd name="T76" fmla="*/ 114 w 421"/>
                <a:gd name="T77" fmla="*/ 283 h 335"/>
                <a:gd name="T78" fmla="*/ 101 w 421"/>
                <a:gd name="T79" fmla="*/ 252 h 335"/>
                <a:gd name="T80" fmla="*/ 96 w 421"/>
                <a:gd name="T81" fmla="*/ 214 h 335"/>
                <a:gd name="T82" fmla="*/ 96 w 421"/>
                <a:gd name="T83" fmla="*/ 176 h 335"/>
                <a:gd name="T84" fmla="*/ 96 w 421"/>
                <a:gd name="T85" fmla="*/ 142 h 335"/>
                <a:gd name="T86" fmla="*/ 93 w 421"/>
                <a:gd name="T87" fmla="*/ 121 h 335"/>
                <a:gd name="T88" fmla="*/ 84 w 421"/>
                <a:gd name="T89" fmla="*/ 93 h 335"/>
                <a:gd name="T90" fmla="*/ 70 w 421"/>
                <a:gd name="T91" fmla="*/ 59 h 335"/>
                <a:gd name="T92" fmla="*/ 43 w 421"/>
                <a:gd name="T93" fmla="*/ 25 h 335"/>
                <a:gd name="T94" fmla="*/ 0 w 421"/>
                <a:gd name="T9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1" h="335">
                  <a:moveTo>
                    <a:pt x="210" y="204"/>
                  </a:moveTo>
                  <a:lnTo>
                    <a:pt x="197" y="204"/>
                  </a:lnTo>
                  <a:lnTo>
                    <a:pt x="187" y="209"/>
                  </a:lnTo>
                  <a:lnTo>
                    <a:pt x="180" y="218"/>
                  </a:lnTo>
                  <a:lnTo>
                    <a:pt x="176" y="229"/>
                  </a:lnTo>
                  <a:lnTo>
                    <a:pt x="176" y="240"/>
                  </a:lnTo>
                  <a:lnTo>
                    <a:pt x="180" y="252"/>
                  </a:lnTo>
                  <a:lnTo>
                    <a:pt x="187" y="261"/>
                  </a:lnTo>
                  <a:lnTo>
                    <a:pt x="187" y="261"/>
                  </a:lnTo>
                  <a:lnTo>
                    <a:pt x="189" y="263"/>
                  </a:lnTo>
                  <a:lnTo>
                    <a:pt x="190" y="263"/>
                  </a:lnTo>
                  <a:lnTo>
                    <a:pt x="212" y="266"/>
                  </a:lnTo>
                  <a:lnTo>
                    <a:pt x="233" y="266"/>
                  </a:lnTo>
                  <a:lnTo>
                    <a:pt x="255" y="261"/>
                  </a:lnTo>
                  <a:lnTo>
                    <a:pt x="277" y="257"/>
                  </a:lnTo>
                  <a:lnTo>
                    <a:pt x="277" y="257"/>
                  </a:lnTo>
                  <a:lnTo>
                    <a:pt x="278" y="257"/>
                  </a:lnTo>
                  <a:lnTo>
                    <a:pt x="278" y="257"/>
                  </a:lnTo>
                  <a:lnTo>
                    <a:pt x="279" y="256"/>
                  </a:lnTo>
                  <a:lnTo>
                    <a:pt x="279" y="256"/>
                  </a:lnTo>
                  <a:lnTo>
                    <a:pt x="281" y="256"/>
                  </a:lnTo>
                  <a:lnTo>
                    <a:pt x="281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4" y="256"/>
                  </a:lnTo>
                  <a:lnTo>
                    <a:pt x="286" y="254"/>
                  </a:lnTo>
                  <a:lnTo>
                    <a:pt x="285" y="254"/>
                  </a:lnTo>
                  <a:lnTo>
                    <a:pt x="284" y="254"/>
                  </a:lnTo>
                  <a:lnTo>
                    <a:pt x="271" y="249"/>
                  </a:lnTo>
                  <a:lnTo>
                    <a:pt x="260" y="239"/>
                  </a:lnTo>
                  <a:lnTo>
                    <a:pt x="248" y="228"/>
                  </a:lnTo>
                  <a:lnTo>
                    <a:pt x="236" y="216"/>
                  </a:lnTo>
                  <a:lnTo>
                    <a:pt x="223" y="208"/>
                  </a:lnTo>
                  <a:lnTo>
                    <a:pt x="220" y="207"/>
                  </a:lnTo>
                  <a:lnTo>
                    <a:pt x="219" y="205"/>
                  </a:lnTo>
                  <a:lnTo>
                    <a:pt x="217" y="205"/>
                  </a:lnTo>
                  <a:lnTo>
                    <a:pt x="217" y="205"/>
                  </a:lnTo>
                  <a:lnTo>
                    <a:pt x="214" y="205"/>
                  </a:lnTo>
                  <a:lnTo>
                    <a:pt x="213" y="204"/>
                  </a:lnTo>
                  <a:lnTo>
                    <a:pt x="212" y="204"/>
                  </a:lnTo>
                  <a:lnTo>
                    <a:pt x="210" y="204"/>
                  </a:lnTo>
                  <a:close/>
                  <a:moveTo>
                    <a:pt x="0" y="0"/>
                  </a:moveTo>
                  <a:lnTo>
                    <a:pt x="41" y="11"/>
                  </a:lnTo>
                  <a:lnTo>
                    <a:pt x="77" y="28"/>
                  </a:lnTo>
                  <a:lnTo>
                    <a:pt x="111" y="48"/>
                  </a:lnTo>
                  <a:lnTo>
                    <a:pt x="144" y="70"/>
                  </a:lnTo>
                  <a:lnTo>
                    <a:pt x="173" y="95"/>
                  </a:lnTo>
                  <a:lnTo>
                    <a:pt x="203" y="122"/>
                  </a:lnTo>
                  <a:lnTo>
                    <a:pt x="233" y="147"/>
                  </a:lnTo>
                  <a:lnTo>
                    <a:pt x="261" y="173"/>
                  </a:lnTo>
                  <a:lnTo>
                    <a:pt x="289" y="195"/>
                  </a:lnTo>
                  <a:lnTo>
                    <a:pt x="320" y="215"/>
                  </a:lnTo>
                  <a:lnTo>
                    <a:pt x="351" y="230"/>
                  </a:lnTo>
                  <a:lnTo>
                    <a:pt x="384" y="242"/>
                  </a:lnTo>
                  <a:lnTo>
                    <a:pt x="421" y="246"/>
                  </a:lnTo>
                  <a:lnTo>
                    <a:pt x="414" y="264"/>
                  </a:lnTo>
                  <a:lnTo>
                    <a:pt x="399" y="281"/>
                  </a:lnTo>
                  <a:lnTo>
                    <a:pt x="381" y="294"/>
                  </a:lnTo>
                  <a:lnTo>
                    <a:pt x="358" y="305"/>
                  </a:lnTo>
                  <a:lnTo>
                    <a:pt x="332" y="314"/>
                  </a:lnTo>
                  <a:lnTo>
                    <a:pt x="302" y="321"/>
                  </a:lnTo>
                  <a:lnTo>
                    <a:pt x="271" y="326"/>
                  </a:lnTo>
                  <a:lnTo>
                    <a:pt x="238" y="329"/>
                  </a:lnTo>
                  <a:lnTo>
                    <a:pt x="207" y="332"/>
                  </a:lnTo>
                  <a:lnTo>
                    <a:pt x="176" y="333"/>
                  </a:lnTo>
                  <a:lnTo>
                    <a:pt x="147" y="335"/>
                  </a:lnTo>
                  <a:lnTo>
                    <a:pt x="120" y="335"/>
                  </a:lnTo>
                  <a:lnTo>
                    <a:pt x="97" y="335"/>
                  </a:lnTo>
                  <a:lnTo>
                    <a:pt x="79" y="335"/>
                  </a:lnTo>
                  <a:lnTo>
                    <a:pt x="107" y="329"/>
                  </a:lnTo>
                  <a:lnTo>
                    <a:pt x="131" y="325"/>
                  </a:lnTo>
                  <a:lnTo>
                    <a:pt x="151" y="321"/>
                  </a:lnTo>
                  <a:lnTo>
                    <a:pt x="166" y="315"/>
                  </a:lnTo>
                  <a:lnTo>
                    <a:pt x="182" y="306"/>
                  </a:lnTo>
                  <a:lnTo>
                    <a:pt x="159" y="308"/>
                  </a:lnTo>
                  <a:lnTo>
                    <a:pt x="139" y="304"/>
                  </a:lnTo>
                  <a:lnTo>
                    <a:pt x="125" y="295"/>
                  </a:lnTo>
                  <a:lnTo>
                    <a:pt x="114" y="283"/>
                  </a:lnTo>
                  <a:lnTo>
                    <a:pt x="107" y="268"/>
                  </a:lnTo>
                  <a:lnTo>
                    <a:pt x="101" y="252"/>
                  </a:lnTo>
                  <a:lnTo>
                    <a:pt x="97" y="233"/>
                  </a:lnTo>
                  <a:lnTo>
                    <a:pt x="96" y="214"/>
                  </a:lnTo>
                  <a:lnTo>
                    <a:pt x="96" y="194"/>
                  </a:lnTo>
                  <a:lnTo>
                    <a:pt x="96" y="176"/>
                  </a:lnTo>
                  <a:lnTo>
                    <a:pt x="96" y="157"/>
                  </a:lnTo>
                  <a:lnTo>
                    <a:pt x="96" y="142"/>
                  </a:lnTo>
                  <a:lnTo>
                    <a:pt x="94" y="128"/>
                  </a:lnTo>
                  <a:lnTo>
                    <a:pt x="93" y="121"/>
                  </a:lnTo>
                  <a:lnTo>
                    <a:pt x="90" y="108"/>
                  </a:lnTo>
                  <a:lnTo>
                    <a:pt x="84" y="93"/>
                  </a:lnTo>
                  <a:lnTo>
                    <a:pt x="79" y="77"/>
                  </a:lnTo>
                  <a:lnTo>
                    <a:pt x="70" y="59"/>
                  </a:lnTo>
                  <a:lnTo>
                    <a:pt x="59" y="42"/>
                  </a:lnTo>
                  <a:lnTo>
                    <a:pt x="43" y="25"/>
                  </a:lnTo>
                  <a:lnTo>
                    <a:pt x="24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4706938" y="2093913"/>
              <a:ext cx="1089025" cy="958850"/>
            </a:xfrm>
            <a:custGeom>
              <a:avLst/>
              <a:gdLst>
                <a:gd name="T0" fmla="*/ 1333 w 2059"/>
                <a:gd name="T1" fmla="*/ 724 h 1812"/>
                <a:gd name="T2" fmla="*/ 1217 w 2059"/>
                <a:gd name="T3" fmla="*/ 879 h 1812"/>
                <a:gd name="T4" fmla="*/ 1352 w 2059"/>
                <a:gd name="T5" fmla="*/ 896 h 1812"/>
                <a:gd name="T6" fmla="*/ 1531 w 2059"/>
                <a:gd name="T7" fmla="*/ 616 h 1812"/>
                <a:gd name="T8" fmla="*/ 1888 w 2059"/>
                <a:gd name="T9" fmla="*/ 478 h 1812"/>
                <a:gd name="T10" fmla="*/ 1477 w 2059"/>
                <a:gd name="T11" fmla="*/ 964 h 1812"/>
                <a:gd name="T12" fmla="*/ 1538 w 2059"/>
                <a:gd name="T13" fmla="*/ 1092 h 1812"/>
                <a:gd name="T14" fmla="*/ 1692 w 2059"/>
                <a:gd name="T15" fmla="*/ 1146 h 1812"/>
                <a:gd name="T16" fmla="*/ 1906 w 2059"/>
                <a:gd name="T17" fmla="*/ 797 h 1812"/>
                <a:gd name="T18" fmla="*/ 1939 w 2059"/>
                <a:gd name="T19" fmla="*/ 0 h 1812"/>
                <a:gd name="T20" fmla="*/ 2059 w 2059"/>
                <a:gd name="T21" fmla="*/ 402 h 1812"/>
                <a:gd name="T22" fmla="*/ 1946 w 2059"/>
                <a:gd name="T23" fmla="*/ 931 h 1812"/>
                <a:gd name="T24" fmla="*/ 1704 w 2059"/>
                <a:gd name="T25" fmla="*/ 1273 h 1812"/>
                <a:gd name="T26" fmla="*/ 1641 w 2059"/>
                <a:gd name="T27" fmla="*/ 1567 h 1812"/>
                <a:gd name="T28" fmla="*/ 1382 w 2059"/>
                <a:gd name="T29" fmla="*/ 1787 h 1812"/>
                <a:gd name="T30" fmla="*/ 1211 w 2059"/>
                <a:gd name="T31" fmla="*/ 1650 h 1812"/>
                <a:gd name="T32" fmla="*/ 975 w 2059"/>
                <a:gd name="T33" fmla="*/ 1630 h 1812"/>
                <a:gd name="T34" fmla="*/ 680 w 2059"/>
                <a:gd name="T35" fmla="*/ 1645 h 1812"/>
                <a:gd name="T36" fmla="*/ 295 w 2059"/>
                <a:gd name="T37" fmla="*/ 1538 h 1812"/>
                <a:gd name="T38" fmla="*/ 44 w 2059"/>
                <a:gd name="T39" fmla="*/ 1563 h 1812"/>
                <a:gd name="T40" fmla="*/ 182 w 2059"/>
                <a:gd name="T41" fmla="*/ 1435 h 1812"/>
                <a:gd name="T42" fmla="*/ 161 w 2059"/>
                <a:gd name="T43" fmla="*/ 1156 h 1812"/>
                <a:gd name="T44" fmla="*/ 239 w 2059"/>
                <a:gd name="T45" fmla="*/ 1224 h 1812"/>
                <a:gd name="T46" fmla="*/ 481 w 2059"/>
                <a:gd name="T47" fmla="*/ 1511 h 1812"/>
                <a:gd name="T48" fmla="*/ 1066 w 2059"/>
                <a:gd name="T49" fmla="*/ 1552 h 1812"/>
                <a:gd name="T50" fmla="*/ 1293 w 2059"/>
                <a:gd name="T51" fmla="*/ 1592 h 1812"/>
                <a:gd name="T52" fmla="*/ 1408 w 2059"/>
                <a:gd name="T53" fmla="*/ 1699 h 1812"/>
                <a:gd name="T54" fmla="*/ 1550 w 2059"/>
                <a:gd name="T55" fmla="*/ 1521 h 1812"/>
                <a:gd name="T56" fmla="*/ 1488 w 2059"/>
                <a:gd name="T57" fmla="*/ 1425 h 1812"/>
                <a:gd name="T58" fmla="*/ 1498 w 2059"/>
                <a:gd name="T59" fmla="*/ 1517 h 1812"/>
                <a:gd name="T60" fmla="*/ 1447 w 2059"/>
                <a:gd name="T61" fmla="*/ 1462 h 1812"/>
                <a:gd name="T62" fmla="*/ 1482 w 2059"/>
                <a:gd name="T63" fmla="*/ 1341 h 1812"/>
                <a:gd name="T64" fmla="*/ 1573 w 2059"/>
                <a:gd name="T65" fmla="*/ 1507 h 1812"/>
                <a:gd name="T66" fmla="*/ 1556 w 2059"/>
                <a:gd name="T67" fmla="*/ 1356 h 1812"/>
                <a:gd name="T68" fmla="*/ 1501 w 2059"/>
                <a:gd name="T69" fmla="*/ 1276 h 1812"/>
                <a:gd name="T70" fmla="*/ 1591 w 2059"/>
                <a:gd name="T71" fmla="*/ 1253 h 1812"/>
                <a:gd name="T72" fmla="*/ 1433 w 2059"/>
                <a:gd name="T73" fmla="*/ 1162 h 1812"/>
                <a:gd name="T74" fmla="*/ 1321 w 2059"/>
                <a:gd name="T75" fmla="*/ 1049 h 1812"/>
                <a:gd name="T76" fmla="*/ 1116 w 2059"/>
                <a:gd name="T77" fmla="*/ 1007 h 1812"/>
                <a:gd name="T78" fmla="*/ 916 w 2059"/>
                <a:gd name="T79" fmla="*/ 899 h 1812"/>
                <a:gd name="T80" fmla="*/ 750 w 2059"/>
                <a:gd name="T81" fmla="*/ 705 h 1812"/>
                <a:gd name="T82" fmla="*/ 712 w 2059"/>
                <a:gd name="T83" fmla="*/ 589 h 1812"/>
                <a:gd name="T84" fmla="*/ 889 w 2059"/>
                <a:gd name="T85" fmla="*/ 374 h 1812"/>
                <a:gd name="T86" fmla="*/ 982 w 2059"/>
                <a:gd name="T87" fmla="*/ 221 h 1812"/>
                <a:gd name="T88" fmla="*/ 637 w 2059"/>
                <a:gd name="T89" fmla="*/ 329 h 1812"/>
                <a:gd name="T90" fmla="*/ 363 w 2059"/>
                <a:gd name="T91" fmla="*/ 482 h 1812"/>
                <a:gd name="T92" fmla="*/ 284 w 2059"/>
                <a:gd name="T93" fmla="*/ 547 h 1812"/>
                <a:gd name="T94" fmla="*/ 370 w 2059"/>
                <a:gd name="T95" fmla="*/ 332 h 1812"/>
                <a:gd name="T96" fmla="*/ 197 w 2059"/>
                <a:gd name="T97" fmla="*/ 128 h 1812"/>
                <a:gd name="T98" fmla="*/ 403 w 2059"/>
                <a:gd name="T99" fmla="*/ 221 h 1812"/>
                <a:gd name="T100" fmla="*/ 715 w 2059"/>
                <a:gd name="T101" fmla="*/ 223 h 1812"/>
                <a:gd name="T102" fmla="*/ 1020 w 2059"/>
                <a:gd name="T103" fmla="*/ 135 h 1812"/>
                <a:gd name="T104" fmla="*/ 991 w 2059"/>
                <a:gd name="T105" fmla="*/ 439 h 1812"/>
                <a:gd name="T106" fmla="*/ 909 w 2059"/>
                <a:gd name="T107" fmla="*/ 696 h 1812"/>
                <a:gd name="T108" fmla="*/ 1059 w 2059"/>
                <a:gd name="T109" fmla="*/ 788 h 1812"/>
                <a:gd name="T110" fmla="*/ 1386 w 2059"/>
                <a:gd name="T111" fmla="*/ 596 h 1812"/>
                <a:gd name="T112" fmla="*/ 1618 w 2059"/>
                <a:gd name="T113" fmla="*/ 406 h 1812"/>
                <a:gd name="T114" fmla="*/ 1477 w 2059"/>
                <a:gd name="T115" fmla="*/ 827 h 1812"/>
                <a:gd name="T116" fmla="*/ 1608 w 2059"/>
                <a:gd name="T117" fmla="*/ 779 h 1812"/>
                <a:gd name="T118" fmla="*/ 1895 w 2059"/>
                <a:gd name="T119" fmla="*/ 28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9" h="1812">
                  <a:moveTo>
                    <a:pt x="1562" y="474"/>
                  </a:moveTo>
                  <a:lnTo>
                    <a:pt x="1543" y="510"/>
                  </a:lnTo>
                  <a:lnTo>
                    <a:pt x="1518" y="547"/>
                  </a:lnTo>
                  <a:lnTo>
                    <a:pt x="1487" y="585"/>
                  </a:lnTo>
                  <a:lnTo>
                    <a:pt x="1453" y="623"/>
                  </a:lnTo>
                  <a:lnTo>
                    <a:pt x="1415" y="658"/>
                  </a:lnTo>
                  <a:lnTo>
                    <a:pt x="1374" y="693"/>
                  </a:lnTo>
                  <a:lnTo>
                    <a:pt x="1333" y="724"/>
                  </a:lnTo>
                  <a:lnTo>
                    <a:pt x="1293" y="752"/>
                  </a:lnTo>
                  <a:lnTo>
                    <a:pt x="1254" y="778"/>
                  </a:lnTo>
                  <a:lnTo>
                    <a:pt x="1217" y="796"/>
                  </a:lnTo>
                  <a:lnTo>
                    <a:pt x="1184" y="810"/>
                  </a:lnTo>
                  <a:lnTo>
                    <a:pt x="1186" y="827"/>
                  </a:lnTo>
                  <a:lnTo>
                    <a:pt x="1193" y="844"/>
                  </a:lnTo>
                  <a:lnTo>
                    <a:pt x="1203" y="862"/>
                  </a:lnTo>
                  <a:lnTo>
                    <a:pt x="1217" y="879"/>
                  </a:lnTo>
                  <a:lnTo>
                    <a:pt x="1232" y="895"/>
                  </a:lnTo>
                  <a:lnTo>
                    <a:pt x="1251" y="909"/>
                  </a:lnTo>
                  <a:lnTo>
                    <a:pt x="1268" y="918"/>
                  </a:lnTo>
                  <a:lnTo>
                    <a:pt x="1285" y="927"/>
                  </a:lnTo>
                  <a:lnTo>
                    <a:pt x="1300" y="930"/>
                  </a:lnTo>
                  <a:lnTo>
                    <a:pt x="1314" y="927"/>
                  </a:lnTo>
                  <a:lnTo>
                    <a:pt x="1331" y="914"/>
                  </a:lnTo>
                  <a:lnTo>
                    <a:pt x="1352" y="896"/>
                  </a:lnTo>
                  <a:lnTo>
                    <a:pt x="1375" y="872"/>
                  </a:lnTo>
                  <a:lnTo>
                    <a:pt x="1399" y="842"/>
                  </a:lnTo>
                  <a:lnTo>
                    <a:pt x="1423" y="810"/>
                  </a:lnTo>
                  <a:lnTo>
                    <a:pt x="1447" y="775"/>
                  </a:lnTo>
                  <a:lnTo>
                    <a:pt x="1471" y="736"/>
                  </a:lnTo>
                  <a:lnTo>
                    <a:pt x="1492" y="696"/>
                  </a:lnTo>
                  <a:lnTo>
                    <a:pt x="1514" y="657"/>
                  </a:lnTo>
                  <a:lnTo>
                    <a:pt x="1531" y="616"/>
                  </a:lnTo>
                  <a:lnTo>
                    <a:pt x="1545" y="577"/>
                  </a:lnTo>
                  <a:lnTo>
                    <a:pt x="1556" y="540"/>
                  </a:lnTo>
                  <a:lnTo>
                    <a:pt x="1562" y="505"/>
                  </a:lnTo>
                  <a:lnTo>
                    <a:pt x="1562" y="474"/>
                  </a:lnTo>
                  <a:close/>
                  <a:moveTo>
                    <a:pt x="1974" y="236"/>
                  </a:moveTo>
                  <a:lnTo>
                    <a:pt x="1949" y="319"/>
                  </a:lnTo>
                  <a:lnTo>
                    <a:pt x="1921" y="401"/>
                  </a:lnTo>
                  <a:lnTo>
                    <a:pt x="1888" y="478"/>
                  </a:lnTo>
                  <a:lnTo>
                    <a:pt x="1853" y="551"/>
                  </a:lnTo>
                  <a:lnTo>
                    <a:pt x="1813" y="622"/>
                  </a:lnTo>
                  <a:lnTo>
                    <a:pt x="1769" y="688"/>
                  </a:lnTo>
                  <a:lnTo>
                    <a:pt x="1721" y="751"/>
                  </a:lnTo>
                  <a:lnTo>
                    <a:pt x="1669" y="810"/>
                  </a:lnTo>
                  <a:lnTo>
                    <a:pt x="1610" y="865"/>
                  </a:lnTo>
                  <a:lnTo>
                    <a:pt x="1546" y="917"/>
                  </a:lnTo>
                  <a:lnTo>
                    <a:pt x="1477" y="964"/>
                  </a:lnTo>
                  <a:lnTo>
                    <a:pt x="1468" y="973"/>
                  </a:lnTo>
                  <a:lnTo>
                    <a:pt x="1466" y="985"/>
                  </a:lnTo>
                  <a:lnTo>
                    <a:pt x="1468" y="1000"/>
                  </a:lnTo>
                  <a:lnTo>
                    <a:pt x="1475" y="1017"/>
                  </a:lnTo>
                  <a:lnTo>
                    <a:pt x="1487" y="1035"/>
                  </a:lnTo>
                  <a:lnTo>
                    <a:pt x="1501" y="1054"/>
                  </a:lnTo>
                  <a:lnTo>
                    <a:pt x="1518" y="1073"/>
                  </a:lnTo>
                  <a:lnTo>
                    <a:pt x="1538" y="1092"/>
                  </a:lnTo>
                  <a:lnTo>
                    <a:pt x="1559" y="1108"/>
                  </a:lnTo>
                  <a:lnTo>
                    <a:pt x="1581" y="1124"/>
                  </a:lnTo>
                  <a:lnTo>
                    <a:pt x="1604" y="1137"/>
                  </a:lnTo>
                  <a:lnTo>
                    <a:pt x="1627" y="1145"/>
                  </a:lnTo>
                  <a:lnTo>
                    <a:pt x="1649" y="1151"/>
                  </a:lnTo>
                  <a:lnTo>
                    <a:pt x="1670" y="1152"/>
                  </a:lnTo>
                  <a:lnTo>
                    <a:pt x="1689" y="1148"/>
                  </a:lnTo>
                  <a:lnTo>
                    <a:pt x="1692" y="1146"/>
                  </a:lnTo>
                  <a:lnTo>
                    <a:pt x="1692" y="1145"/>
                  </a:lnTo>
                  <a:lnTo>
                    <a:pt x="1730" y="1104"/>
                  </a:lnTo>
                  <a:lnTo>
                    <a:pt x="1767" y="1058"/>
                  </a:lnTo>
                  <a:lnTo>
                    <a:pt x="1800" y="1009"/>
                  </a:lnTo>
                  <a:lnTo>
                    <a:pt x="1832" y="956"/>
                  </a:lnTo>
                  <a:lnTo>
                    <a:pt x="1860" y="902"/>
                  </a:lnTo>
                  <a:lnTo>
                    <a:pt x="1884" y="850"/>
                  </a:lnTo>
                  <a:lnTo>
                    <a:pt x="1906" y="797"/>
                  </a:lnTo>
                  <a:lnTo>
                    <a:pt x="1936" y="709"/>
                  </a:lnTo>
                  <a:lnTo>
                    <a:pt x="1960" y="617"/>
                  </a:lnTo>
                  <a:lnTo>
                    <a:pt x="1977" y="524"/>
                  </a:lnTo>
                  <a:lnTo>
                    <a:pt x="1986" y="432"/>
                  </a:lnTo>
                  <a:lnTo>
                    <a:pt x="1986" y="337"/>
                  </a:lnTo>
                  <a:lnTo>
                    <a:pt x="1976" y="243"/>
                  </a:lnTo>
                  <a:lnTo>
                    <a:pt x="1974" y="236"/>
                  </a:lnTo>
                  <a:close/>
                  <a:moveTo>
                    <a:pt x="1939" y="0"/>
                  </a:moveTo>
                  <a:lnTo>
                    <a:pt x="1971" y="46"/>
                  </a:lnTo>
                  <a:lnTo>
                    <a:pt x="2000" y="97"/>
                  </a:lnTo>
                  <a:lnTo>
                    <a:pt x="2021" y="152"/>
                  </a:lnTo>
                  <a:lnTo>
                    <a:pt x="2038" y="211"/>
                  </a:lnTo>
                  <a:lnTo>
                    <a:pt x="2049" y="273"/>
                  </a:lnTo>
                  <a:lnTo>
                    <a:pt x="2056" y="336"/>
                  </a:lnTo>
                  <a:lnTo>
                    <a:pt x="2059" y="402"/>
                  </a:lnTo>
                  <a:lnTo>
                    <a:pt x="2059" y="402"/>
                  </a:lnTo>
                  <a:lnTo>
                    <a:pt x="2056" y="470"/>
                  </a:lnTo>
                  <a:lnTo>
                    <a:pt x="2051" y="537"/>
                  </a:lnTo>
                  <a:lnTo>
                    <a:pt x="2041" y="606"/>
                  </a:lnTo>
                  <a:lnTo>
                    <a:pt x="2028" y="674"/>
                  </a:lnTo>
                  <a:lnTo>
                    <a:pt x="2011" y="741"/>
                  </a:lnTo>
                  <a:lnTo>
                    <a:pt x="1993" y="806"/>
                  </a:lnTo>
                  <a:lnTo>
                    <a:pt x="1970" y="871"/>
                  </a:lnTo>
                  <a:lnTo>
                    <a:pt x="1946" y="931"/>
                  </a:lnTo>
                  <a:lnTo>
                    <a:pt x="1919" y="989"/>
                  </a:lnTo>
                  <a:lnTo>
                    <a:pt x="1889" y="1044"/>
                  </a:lnTo>
                  <a:lnTo>
                    <a:pt x="1860" y="1094"/>
                  </a:lnTo>
                  <a:lnTo>
                    <a:pt x="1829" y="1141"/>
                  </a:lnTo>
                  <a:lnTo>
                    <a:pt x="1796" y="1182"/>
                  </a:lnTo>
                  <a:lnTo>
                    <a:pt x="1762" y="1215"/>
                  </a:lnTo>
                  <a:lnTo>
                    <a:pt x="1728" y="1244"/>
                  </a:lnTo>
                  <a:lnTo>
                    <a:pt x="1704" y="1273"/>
                  </a:lnTo>
                  <a:lnTo>
                    <a:pt x="1686" y="1298"/>
                  </a:lnTo>
                  <a:lnTo>
                    <a:pt x="1672" y="1322"/>
                  </a:lnTo>
                  <a:lnTo>
                    <a:pt x="1662" y="1348"/>
                  </a:lnTo>
                  <a:lnTo>
                    <a:pt x="1659" y="1374"/>
                  </a:lnTo>
                  <a:lnTo>
                    <a:pt x="1661" y="1432"/>
                  </a:lnTo>
                  <a:lnTo>
                    <a:pt x="1658" y="1483"/>
                  </a:lnTo>
                  <a:lnTo>
                    <a:pt x="1652" y="1528"/>
                  </a:lnTo>
                  <a:lnTo>
                    <a:pt x="1641" y="1567"/>
                  </a:lnTo>
                  <a:lnTo>
                    <a:pt x="1627" y="1602"/>
                  </a:lnTo>
                  <a:lnTo>
                    <a:pt x="1607" y="1635"/>
                  </a:lnTo>
                  <a:lnTo>
                    <a:pt x="1583" y="1663"/>
                  </a:lnTo>
                  <a:lnTo>
                    <a:pt x="1553" y="1690"/>
                  </a:lnTo>
                  <a:lnTo>
                    <a:pt x="1519" y="1715"/>
                  </a:lnTo>
                  <a:lnTo>
                    <a:pt x="1480" y="1739"/>
                  </a:lnTo>
                  <a:lnTo>
                    <a:pt x="1434" y="1763"/>
                  </a:lnTo>
                  <a:lnTo>
                    <a:pt x="1382" y="1787"/>
                  </a:lnTo>
                  <a:lnTo>
                    <a:pt x="1326" y="1812"/>
                  </a:lnTo>
                  <a:lnTo>
                    <a:pt x="1321" y="1777"/>
                  </a:lnTo>
                  <a:lnTo>
                    <a:pt x="1313" y="1744"/>
                  </a:lnTo>
                  <a:lnTo>
                    <a:pt x="1300" y="1718"/>
                  </a:lnTo>
                  <a:lnTo>
                    <a:pt x="1283" y="1695"/>
                  </a:lnTo>
                  <a:lnTo>
                    <a:pt x="1262" y="1677"/>
                  </a:lnTo>
                  <a:lnTo>
                    <a:pt x="1237" y="1661"/>
                  </a:lnTo>
                  <a:lnTo>
                    <a:pt x="1211" y="1650"/>
                  </a:lnTo>
                  <a:lnTo>
                    <a:pt x="1181" y="1640"/>
                  </a:lnTo>
                  <a:lnTo>
                    <a:pt x="1152" y="1635"/>
                  </a:lnTo>
                  <a:lnTo>
                    <a:pt x="1121" y="1630"/>
                  </a:lnTo>
                  <a:lnTo>
                    <a:pt x="1090" y="1628"/>
                  </a:lnTo>
                  <a:lnTo>
                    <a:pt x="1060" y="1628"/>
                  </a:lnTo>
                  <a:lnTo>
                    <a:pt x="1030" y="1628"/>
                  </a:lnTo>
                  <a:lnTo>
                    <a:pt x="1002" y="1629"/>
                  </a:lnTo>
                  <a:lnTo>
                    <a:pt x="975" y="1630"/>
                  </a:lnTo>
                  <a:lnTo>
                    <a:pt x="953" y="1633"/>
                  </a:lnTo>
                  <a:lnTo>
                    <a:pt x="933" y="1635"/>
                  </a:lnTo>
                  <a:lnTo>
                    <a:pt x="916" y="1638"/>
                  </a:lnTo>
                  <a:lnTo>
                    <a:pt x="903" y="1638"/>
                  </a:lnTo>
                  <a:lnTo>
                    <a:pt x="849" y="1640"/>
                  </a:lnTo>
                  <a:lnTo>
                    <a:pt x="793" y="1643"/>
                  </a:lnTo>
                  <a:lnTo>
                    <a:pt x="736" y="1645"/>
                  </a:lnTo>
                  <a:lnTo>
                    <a:pt x="680" y="1645"/>
                  </a:lnTo>
                  <a:lnTo>
                    <a:pt x="625" y="1642"/>
                  </a:lnTo>
                  <a:lnTo>
                    <a:pt x="571" y="1636"/>
                  </a:lnTo>
                  <a:lnTo>
                    <a:pt x="517" y="1626"/>
                  </a:lnTo>
                  <a:lnTo>
                    <a:pt x="468" y="1612"/>
                  </a:lnTo>
                  <a:lnTo>
                    <a:pt x="420" y="1594"/>
                  </a:lnTo>
                  <a:lnTo>
                    <a:pt x="375" y="1570"/>
                  </a:lnTo>
                  <a:lnTo>
                    <a:pt x="335" y="1539"/>
                  </a:lnTo>
                  <a:lnTo>
                    <a:pt x="295" y="1538"/>
                  </a:lnTo>
                  <a:lnTo>
                    <a:pt x="262" y="1538"/>
                  </a:lnTo>
                  <a:lnTo>
                    <a:pt x="232" y="1538"/>
                  </a:lnTo>
                  <a:lnTo>
                    <a:pt x="204" y="1539"/>
                  </a:lnTo>
                  <a:lnTo>
                    <a:pt x="175" y="1540"/>
                  </a:lnTo>
                  <a:lnTo>
                    <a:pt x="147" y="1545"/>
                  </a:lnTo>
                  <a:lnTo>
                    <a:pt x="117" y="1549"/>
                  </a:lnTo>
                  <a:lnTo>
                    <a:pt x="83" y="1554"/>
                  </a:lnTo>
                  <a:lnTo>
                    <a:pt x="44" y="1563"/>
                  </a:lnTo>
                  <a:lnTo>
                    <a:pt x="0" y="1573"/>
                  </a:lnTo>
                  <a:lnTo>
                    <a:pt x="27" y="1538"/>
                  </a:lnTo>
                  <a:lnTo>
                    <a:pt x="55" y="1508"/>
                  </a:lnTo>
                  <a:lnTo>
                    <a:pt x="83" y="1484"/>
                  </a:lnTo>
                  <a:lnTo>
                    <a:pt x="112" y="1464"/>
                  </a:lnTo>
                  <a:lnTo>
                    <a:pt x="139" y="1450"/>
                  </a:lnTo>
                  <a:lnTo>
                    <a:pt x="163" y="1441"/>
                  </a:lnTo>
                  <a:lnTo>
                    <a:pt x="182" y="1435"/>
                  </a:lnTo>
                  <a:lnTo>
                    <a:pt x="192" y="1433"/>
                  </a:lnTo>
                  <a:lnTo>
                    <a:pt x="189" y="1424"/>
                  </a:lnTo>
                  <a:lnTo>
                    <a:pt x="177" y="1384"/>
                  </a:lnTo>
                  <a:lnTo>
                    <a:pt x="167" y="1342"/>
                  </a:lnTo>
                  <a:lnTo>
                    <a:pt x="160" y="1296"/>
                  </a:lnTo>
                  <a:lnTo>
                    <a:pt x="157" y="1249"/>
                  </a:lnTo>
                  <a:lnTo>
                    <a:pt x="157" y="1203"/>
                  </a:lnTo>
                  <a:lnTo>
                    <a:pt x="161" y="1156"/>
                  </a:lnTo>
                  <a:lnTo>
                    <a:pt x="171" y="1113"/>
                  </a:lnTo>
                  <a:lnTo>
                    <a:pt x="187" y="1073"/>
                  </a:lnTo>
                  <a:lnTo>
                    <a:pt x="201" y="1077"/>
                  </a:lnTo>
                  <a:lnTo>
                    <a:pt x="215" y="1077"/>
                  </a:lnTo>
                  <a:lnTo>
                    <a:pt x="228" y="1077"/>
                  </a:lnTo>
                  <a:lnTo>
                    <a:pt x="226" y="1128"/>
                  </a:lnTo>
                  <a:lnTo>
                    <a:pt x="230" y="1177"/>
                  </a:lnTo>
                  <a:lnTo>
                    <a:pt x="239" y="1224"/>
                  </a:lnTo>
                  <a:lnTo>
                    <a:pt x="252" y="1270"/>
                  </a:lnTo>
                  <a:lnTo>
                    <a:pt x="269" y="1314"/>
                  </a:lnTo>
                  <a:lnTo>
                    <a:pt x="291" y="1355"/>
                  </a:lnTo>
                  <a:lnTo>
                    <a:pt x="319" y="1394"/>
                  </a:lnTo>
                  <a:lnTo>
                    <a:pt x="352" y="1429"/>
                  </a:lnTo>
                  <a:lnTo>
                    <a:pt x="389" y="1460"/>
                  </a:lnTo>
                  <a:lnTo>
                    <a:pt x="433" y="1487"/>
                  </a:lnTo>
                  <a:lnTo>
                    <a:pt x="481" y="1511"/>
                  </a:lnTo>
                  <a:lnTo>
                    <a:pt x="530" y="1526"/>
                  </a:lnTo>
                  <a:lnTo>
                    <a:pt x="581" y="1538"/>
                  </a:lnTo>
                  <a:lnTo>
                    <a:pt x="633" y="1545"/>
                  </a:lnTo>
                  <a:lnTo>
                    <a:pt x="687" y="1549"/>
                  </a:lnTo>
                  <a:lnTo>
                    <a:pt x="738" y="1552"/>
                  </a:lnTo>
                  <a:lnTo>
                    <a:pt x="848" y="1553"/>
                  </a:lnTo>
                  <a:lnTo>
                    <a:pt x="957" y="1552"/>
                  </a:lnTo>
                  <a:lnTo>
                    <a:pt x="1066" y="1552"/>
                  </a:lnTo>
                  <a:lnTo>
                    <a:pt x="1094" y="1552"/>
                  </a:lnTo>
                  <a:lnTo>
                    <a:pt x="1122" y="1553"/>
                  </a:lnTo>
                  <a:lnTo>
                    <a:pt x="1153" y="1554"/>
                  </a:lnTo>
                  <a:lnTo>
                    <a:pt x="1183" y="1557"/>
                  </a:lnTo>
                  <a:lnTo>
                    <a:pt x="1213" y="1563"/>
                  </a:lnTo>
                  <a:lnTo>
                    <a:pt x="1242" y="1570"/>
                  </a:lnTo>
                  <a:lnTo>
                    <a:pt x="1269" y="1580"/>
                  </a:lnTo>
                  <a:lnTo>
                    <a:pt x="1293" y="1592"/>
                  </a:lnTo>
                  <a:lnTo>
                    <a:pt x="1314" y="1609"/>
                  </a:lnTo>
                  <a:lnTo>
                    <a:pt x="1331" y="1629"/>
                  </a:lnTo>
                  <a:lnTo>
                    <a:pt x="1343" y="1654"/>
                  </a:lnTo>
                  <a:lnTo>
                    <a:pt x="1350" y="1685"/>
                  </a:lnTo>
                  <a:lnTo>
                    <a:pt x="1351" y="1718"/>
                  </a:lnTo>
                  <a:lnTo>
                    <a:pt x="1368" y="1718"/>
                  </a:lnTo>
                  <a:lnTo>
                    <a:pt x="1386" y="1711"/>
                  </a:lnTo>
                  <a:lnTo>
                    <a:pt x="1408" y="1699"/>
                  </a:lnTo>
                  <a:lnTo>
                    <a:pt x="1429" y="1684"/>
                  </a:lnTo>
                  <a:lnTo>
                    <a:pt x="1451" y="1664"/>
                  </a:lnTo>
                  <a:lnTo>
                    <a:pt x="1474" y="1643"/>
                  </a:lnTo>
                  <a:lnTo>
                    <a:pt x="1494" y="1619"/>
                  </a:lnTo>
                  <a:lnTo>
                    <a:pt x="1512" y="1594"/>
                  </a:lnTo>
                  <a:lnTo>
                    <a:pt x="1529" y="1569"/>
                  </a:lnTo>
                  <a:lnTo>
                    <a:pt x="1542" y="1545"/>
                  </a:lnTo>
                  <a:lnTo>
                    <a:pt x="1550" y="1521"/>
                  </a:lnTo>
                  <a:lnTo>
                    <a:pt x="1553" y="1500"/>
                  </a:lnTo>
                  <a:lnTo>
                    <a:pt x="1552" y="1481"/>
                  </a:lnTo>
                  <a:lnTo>
                    <a:pt x="1543" y="1462"/>
                  </a:lnTo>
                  <a:lnTo>
                    <a:pt x="1532" y="1445"/>
                  </a:lnTo>
                  <a:lnTo>
                    <a:pt x="1515" y="1431"/>
                  </a:lnTo>
                  <a:lnTo>
                    <a:pt x="1505" y="1425"/>
                  </a:lnTo>
                  <a:lnTo>
                    <a:pt x="1497" y="1422"/>
                  </a:lnTo>
                  <a:lnTo>
                    <a:pt x="1488" y="1425"/>
                  </a:lnTo>
                  <a:lnTo>
                    <a:pt x="1487" y="1428"/>
                  </a:lnTo>
                  <a:lnTo>
                    <a:pt x="1485" y="1433"/>
                  </a:lnTo>
                  <a:lnTo>
                    <a:pt x="1485" y="1439"/>
                  </a:lnTo>
                  <a:lnTo>
                    <a:pt x="1485" y="1446"/>
                  </a:lnTo>
                  <a:lnTo>
                    <a:pt x="1488" y="1460"/>
                  </a:lnTo>
                  <a:lnTo>
                    <a:pt x="1492" y="1479"/>
                  </a:lnTo>
                  <a:lnTo>
                    <a:pt x="1495" y="1497"/>
                  </a:lnTo>
                  <a:lnTo>
                    <a:pt x="1498" y="1517"/>
                  </a:lnTo>
                  <a:lnTo>
                    <a:pt x="1497" y="1533"/>
                  </a:lnTo>
                  <a:lnTo>
                    <a:pt x="1491" y="1547"/>
                  </a:lnTo>
                  <a:lnTo>
                    <a:pt x="1488" y="1533"/>
                  </a:lnTo>
                  <a:lnTo>
                    <a:pt x="1482" y="1519"/>
                  </a:lnTo>
                  <a:lnTo>
                    <a:pt x="1475" y="1508"/>
                  </a:lnTo>
                  <a:lnTo>
                    <a:pt x="1466" y="1495"/>
                  </a:lnTo>
                  <a:lnTo>
                    <a:pt x="1456" y="1480"/>
                  </a:lnTo>
                  <a:lnTo>
                    <a:pt x="1447" y="1462"/>
                  </a:lnTo>
                  <a:lnTo>
                    <a:pt x="1439" y="1442"/>
                  </a:lnTo>
                  <a:lnTo>
                    <a:pt x="1434" y="1422"/>
                  </a:lnTo>
                  <a:lnTo>
                    <a:pt x="1432" y="1403"/>
                  </a:lnTo>
                  <a:lnTo>
                    <a:pt x="1434" y="1383"/>
                  </a:lnTo>
                  <a:lnTo>
                    <a:pt x="1441" y="1366"/>
                  </a:lnTo>
                  <a:lnTo>
                    <a:pt x="1454" y="1349"/>
                  </a:lnTo>
                  <a:lnTo>
                    <a:pt x="1467" y="1342"/>
                  </a:lnTo>
                  <a:lnTo>
                    <a:pt x="1482" y="1341"/>
                  </a:lnTo>
                  <a:lnTo>
                    <a:pt x="1498" y="1345"/>
                  </a:lnTo>
                  <a:lnTo>
                    <a:pt x="1514" y="1353"/>
                  </a:lnTo>
                  <a:lnTo>
                    <a:pt x="1531" y="1367"/>
                  </a:lnTo>
                  <a:lnTo>
                    <a:pt x="1549" y="1391"/>
                  </a:lnTo>
                  <a:lnTo>
                    <a:pt x="1563" y="1418"/>
                  </a:lnTo>
                  <a:lnTo>
                    <a:pt x="1572" y="1446"/>
                  </a:lnTo>
                  <a:lnTo>
                    <a:pt x="1576" y="1476"/>
                  </a:lnTo>
                  <a:lnTo>
                    <a:pt x="1573" y="1507"/>
                  </a:lnTo>
                  <a:lnTo>
                    <a:pt x="1566" y="1538"/>
                  </a:lnTo>
                  <a:lnTo>
                    <a:pt x="1570" y="1531"/>
                  </a:lnTo>
                  <a:lnTo>
                    <a:pt x="1579" y="1501"/>
                  </a:lnTo>
                  <a:lnTo>
                    <a:pt x="1586" y="1471"/>
                  </a:lnTo>
                  <a:lnTo>
                    <a:pt x="1587" y="1442"/>
                  </a:lnTo>
                  <a:lnTo>
                    <a:pt x="1583" y="1414"/>
                  </a:lnTo>
                  <a:lnTo>
                    <a:pt x="1573" y="1384"/>
                  </a:lnTo>
                  <a:lnTo>
                    <a:pt x="1556" y="1356"/>
                  </a:lnTo>
                  <a:lnTo>
                    <a:pt x="1535" y="1332"/>
                  </a:lnTo>
                  <a:lnTo>
                    <a:pt x="1511" y="1315"/>
                  </a:lnTo>
                  <a:lnTo>
                    <a:pt x="1484" y="1305"/>
                  </a:lnTo>
                  <a:lnTo>
                    <a:pt x="1456" y="1301"/>
                  </a:lnTo>
                  <a:lnTo>
                    <a:pt x="1427" y="1304"/>
                  </a:lnTo>
                  <a:lnTo>
                    <a:pt x="1451" y="1290"/>
                  </a:lnTo>
                  <a:lnTo>
                    <a:pt x="1475" y="1280"/>
                  </a:lnTo>
                  <a:lnTo>
                    <a:pt x="1501" y="1276"/>
                  </a:lnTo>
                  <a:lnTo>
                    <a:pt x="1526" y="1277"/>
                  </a:lnTo>
                  <a:lnTo>
                    <a:pt x="1552" y="1284"/>
                  </a:lnTo>
                  <a:lnTo>
                    <a:pt x="1577" y="1300"/>
                  </a:lnTo>
                  <a:lnTo>
                    <a:pt x="1605" y="1324"/>
                  </a:lnTo>
                  <a:lnTo>
                    <a:pt x="1603" y="1296"/>
                  </a:lnTo>
                  <a:lnTo>
                    <a:pt x="1601" y="1276"/>
                  </a:lnTo>
                  <a:lnTo>
                    <a:pt x="1597" y="1262"/>
                  </a:lnTo>
                  <a:lnTo>
                    <a:pt x="1591" y="1253"/>
                  </a:lnTo>
                  <a:lnTo>
                    <a:pt x="1583" y="1249"/>
                  </a:lnTo>
                  <a:lnTo>
                    <a:pt x="1573" y="1245"/>
                  </a:lnTo>
                  <a:lnTo>
                    <a:pt x="1557" y="1241"/>
                  </a:lnTo>
                  <a:lnTo>
                    <a:pt x="1540" y="1235"/>
                  </a:lnTo>
                  <a:lnTo>
                    <a:pt x="1518" y="1225"/>
                  </a:lnTo>
                  <a:lnTo>
                    <a:pt x="1487" y="1207"/>
                  </a:lnTo>
                  <a:lnTo>
                    <a:pt x="1458" y="1186"/>
                  </a:lnTo>
                  <a:lnTo>
                    <a:pt x="1433" y="1162"/>
                  </a:lnTo>
                  <a:lnTo>
                    <a:pt x="1410" y="1137"/>
                  </a:lnTo>
                  <a:lnTo>
                    <a:pt x="1388" y="1110"/>
                  </a:lnTo>
                  <a:lnTo>
                    <a:pt x="1379" y="1097"/>
                  </a:lnTo>
                  <a:lnTo>
                    <a:pt x="1371" y="1083"/>
                  </a:lnTo>
                  <a:lnTo>
                    <a:pt x="1361" y="1069"/>
                  </a:lnTo>
                  <a:lnTo>
                    <a:pt x="1350" y="1058"/>
                  </a:lnTo>
                  <a:lnTo>
                    <a:pt x="1337" y="1051"/>
                  </a:lnTo>
                  <a:lnTo>
                    <a:pt x="1321" y="1049"/>
                  </a:lnTo>
                  <a:lnTo>
                    <a:pt x="1280" y="1051"/>
                  </a:lnTo>
                  <a:lnTo>
                    <a:pt x="1245" y="1051"/>
                  </a:lnTo>
                  <a:lnTo>
                    <a:pt x="1214" y="1047"/>
                  </a:lnTo>
                  <a:lnTo>
                    <a:pt x="1189" y="1042"/>
                  </a:lnTo>
                  <a:lnTo>
                    <a:pt x="1167" y="1035"/>
                  </a:lnTo>
                  <a:lnTo>
                    <a:pt x="1149" y="1027"/>
                  </a:lnTo>
                  <a:lnTo>
                    <a:pt x="1132" y="1018"/>
                  </a:lnTo>
                  <a:lnTo>
                    <a:pt x="1116" y="1007"/>
                  </a:lnTo>
                  <a:lnTo>
                    <a:pt x="1101" y="997"/>
                  </a:lnTo>
                  <a:lnTo>
                    <a:pt x="1085" y="986"/>
                  </a:lnTo>
                  <a:lnTo>
                    <a:pt x="1068" y="975"/>
                  </a:lnTo>
                  <a:lnTo>
                    <a:pt x="1049" y="964"/>
                  </a:lnTo>
                  <a:lnTo>
                    <a:pt x="1026" y="954"/>
                  </a:lnTo>
                  <a:lnTo>
                    <a:pt x="999" y="942"/>
                  </a:lnTo>
                  <a:lnTo>
                    <a:pt x="955" y="924"/>
                  </a:lnTo>
                  <a:lnTo>
                    <a:pt x="916" y="899"/>
                  </a:lnTo>
                  <a:lnTo>
                    <a:pt x="878" y="868"/>
                  </a:lnTo>
                  <a:lnTo>
                    <a:pt x="842" y="831"/>
                  </a:lnTo>
                  <a:lnTo>
                    <a:pt x="807" y="786"/>
                  </a:lnTo>
                  <a:lnTo>
                    <a:pt x="772" y="733"/>
                  </a:lnTo>
                  <a:lnTo>
                    <a:pt x="767" y="726"/>
                  </a:lnTo>
                  <a:lnTo>
                    <a:pt x="763" y="717"/>
                  </a:lnTo>
                  <a:lnTo>
                    <a:pt x="758" y="710"/>
                  </a:lnTo>
                  <a:lnTo>
                    <a:pt x="750" y="705"/>
                  </a:lnTo>
                  <a:lnTo>
                    <a:pt x="742" y="702"/>
                  </a:lnTo>
                  <a:lnTo>
                    <a:pt x="732" y="705"/>
                  </a:lnTo>
                  <a:lnTo>
                    <a:pt x="721" y="713"/>
                  </a:lnTo>
                  <a:lnTo>
                    <a:pt x="707" y="729"/>
                  </a:lnTo>
                  <a:lnTo>
                    <a:pt x="700" y="689"/>
                  </a:lnTo>
                  <a:lnTo>
                    <a:pt x="698" y="654"/>
                  </a:lnTo>
                  <a:lnTo>
                    <a:pt x="702" y="620"/>
                  </a:lnTo>
                  <a:lnTo>
                    <a:pt x="712" y="589"/>
                  </a:lnTo>
                  <a:lnTo>
                    <a:pt x="725" y="560"/>
                  </a:lnTo>
                  <a:lnTo>
                    <a:pt x="743" y="532"/>
                  </a:lnTo>
                  <a:lnTo>
                    <a:pt x="763" y="505"/>
                  </a:lnTo>
                  <a:lnTo>
                    <a:pt x="787" y="479"/>
                  </a:lnTo>
                  <a:lnTo>
                    <a:pt x="811" y="453"/>
                  </a:lnTo>
                  <a:lnTo>
                    <a:pt x="837" y="427"/>
                  </a:lnTo>
                  <a:lnTo>
                    <a:pt x="864" y="401"/>
                  </a:lnTo>
                  <a:lnTo>
                    <a:pt x="889" y="374"/>
                  </a:lnTo>
                  <a:lnTo>
                    <a:pt x="902" y="360"/>
                  </a:lnTo>
                  <a:lnTo>
                    <a:pt x="917" y="343"/>
                  </a:lnTo>
                  <a:lnTo>
                    <a:pt x="933" y="323"/>
                  </a:lnTo>
                  <a:lnTo>
                    <a:pt x="950" y="302"/>
                  </a:lnTo>
                  <a:lnTo>
                    <a:pt x="964" y="281"/>
                  </a:lnTo>
                  <a:lnTo>
                    <a:pt x="975" y="259"/>
                  </a:lnTo>
                  <a:lnTo>
                    <a:pt x="982" y="239"/>
                  </a:lnTo>
                  <a:lnTo>
                    <a:pt x="982" y="221"/>
                  </a:lnTo>
                  <a:lnTo>
                    <a:pt x="936" y="246"/>
                  </a:lnTo>
                  <a:lnTo>
                    <a:pt x="890" y="266"/>
                  </a:lnTo>
                  <a:lnTo>
                    <a:pt x="845" y="282"/>
                  </a:lnTo>
                  <a:lnTo>
                    <a:pt x="801" y="295"/>
                  </a:lnTo>
                  <a:lnTo>
                    <a:pt x="759" y="305"/>
                  </a:lnTo>
                  <a:lnTo>
                    <a:pt x="718" y="313"/>
                  </a:lnTo>
                  <a:lnTo>
                    <a:pt x="677" y="322"/>
                  </a:lnTo>
                  <a:lnTo>
                    <a:pt x="637" y="329"/>
                  </a:lnTo>
                  <a:lnTo>
                    <a:pt x="599" y="337"/>
                  </a:lnTo>
                  <a:lnTo>
                    <a:pt x="563" y="347"/>
                  </a:lnTo>
                  <a:lnTo>
                    <a:pt x="527" y="360"/>
                  </a:lnTo>
                  <a:lnTo>
                    <a:pt x="492" y="375"/>
                  </a:lnTo>
                  <a:lnTo>
                    <a:pt x="458" y="394"/>
                  </a:lnTo>
                  <a:lnTo>
                    <a:pt x="425" y="418"/>
                  </a:lnTo>
                  <a:lnTo>
                    <a:pt x="393" y="447"/>
                  </a:lnTo>
                  <a:lnTo>
                    <a:pt x="363" y="482"/>
                  </a:lnTo>
                  <a:lnTo>
                    <a:pt x="334" y="524"/>
                  </a:lnTo>
                  <a:lnTo>
                    <a:pt x="305" y="575"/>
                  </a:lnTo>
                  <a:lnTo>
                    <a:pt x="278" y="634"/>
                  </a:lnTo>
                  <a:lnTo>
                    <a:pt x="277" y="634"/>
                  </a:lnTo>
                  <a:lnTo>
                    <a:pt x="270" y="631"/>
                  </a:lnTo>
                  <a:lnTo>
                    <a:pt x="270" y="633"/>
                  </a:lnTo>
                  <a:lnTo>
                    <a:pt x="276" y="591"/>
                  </a:lnTo>
                  <a:lnTo>
                    <a:pt x="284" y="547"/>
                  </a:lnTo>
                  <a:lnTo>
                    <a:pt x="295" y="505"/>
                  </a:lnTo>
                  <a:lnTo>
                    <a:pt x="311" y="464"/>
                  </a:lnTo>
                  <a:lnTo>
                    <a:pt x="329" y="426"/>
                  </a:lnTo>
                  <a:lnTo>
                    <a:pt x="352" y="389"/>
                  </a:lnTo>
                  <a:lnTo>
                    <a:pt x="379" y="358"/>
                  </a:lnTo>
                  <a:lnTo>
                    <a:pt x="383" y="353"/>
                  </a:lnTo>
                  <a:lnTo>
                    <a:pt x="379" y="347"/>
                  </a:lnTo>
                  <a:lnTo>
                    <a:pt x="370" y="332"/>
                  </a:lnTo>
                  <a:lnTo>
                    <a:pt x="358" y="311"/>
                  </a:lnTo>
                  <a:lnTo>
                    <a:pt x="339" y="288"/>
                  </a:lnTo>
                  <a:lnTo>
                    <a:pt x="319" y="263"/>
                  </a:lnTo>
                  <a:lnTo>
                    <a:pt x="297" y="235"/>
                  </a:lnTo>
                  <a:lnTo>
                    <a:pt x="273" y="208"/>
                  </a:lnTo>
                  <a:lnTo>
                    <a:pt x="247" y="180"/>
                  </a:lnTo>
                  <a:lnTo>
                    <a:pt x="222" y="153"/>
                  </a:lnTo>
                  <a:lnTo>
                    <a:pt x="197" y="128"/>
                  </a:lnTo>
                  <a:lnTo>
                    <a:pt x="174" y="105"/>
                  </a:lnTo>
                  <a:lnTo>
                    <a:pt x="153" y="87"/>
                  </a:lnTo>
                  <a:lnTo>
                    <a:pt x="134" y="73"/>
                  </a:lnTo>
                  <a:lnTo>
                    <a:pt x="188" y="97"/>
                  </a:lnTo>
                  <a:lnTo>
                    <a:pt x="245" y="125"/>
                  </a:lnTo>
                  <a:lnTo>
                    <a:pt x="300" y="154"/>
                  </a:lnTo>
                  <a:lnTo>
                    <a:pt x="353" y="187"/>
                  </a:lnTo>
                  <a:lnTo>
                    <a:pt x="403" y="221"/>
                  </a:lnTo>
                  <a:lnTo>
                    <a:pt x="447" y="256"/>
                  </a:lnTo>
                  <a:lnTo>
                    <a:pt x="482" y="292"/>
                  </a:lnTo>
                  <a:lnTo>
                    <a:pt x="517" y="273"/>
                  </a:lnTo>
                  <a:lnTo>
                    <a:pt x="554" y="256"/>
                  </a:lnTo>
                  <a:lnTo>
                    <a:pt x="592" y="244"/>
                  </a:lnTo>
                  <a:lnTo>
                    <a:pt x="632" y="236"/>
                  </a:lnTo>
                  <a:lnTo>
                    <a:pt x="673" y="229"/>
                  </a:lnTo>
                  <a:lnTo>
                    <a:pt x="715" y="223"/>
                  </a:lnTo>
                  <a:lnTo>
                    <a:pt x="756" y="219"/>
                  </a:lnTo>
                  <a:lnTo>
                    <a:pt x="797" y="215"/>
                  </a:lnTo>
                  <a:lnTo>
                    <a:pt x="838" y="209"/>
                  </a:lnTo>
                  <a:lnTo>
                    <a:pt x="878" y="201"/>
                  </a:lnTo>
                  <a:lnTo>
                    <a:pt x="917" y="191"/>
                  </a:lnTo>
                  <a:lnTo>
                    <a:pt x="954" y="177"/>
                  </a:lnTo>
                  <a:lnTo>
                    <a:pt x="988" y="159"/>
                  </a:lnTo>
                  <a:lnTo>
                    <a:pt x="1020" y="135"/>
                  </a:lnTo>
                  <a:lnTo>
                    <a:pt x="1049" y="105"/>
                  </a:lnTo>
                  <a:lnTo>
                    <a:pt x="1057" y="152"/>
                  </a:lnTo>
                  <a:lnTo>
                    <a:pt x="1057" y="201"/>
                  </a:lnTo>
                  <a:lnTo>
                    <a:pt x="1053" y="250"/>
                  </a:lnTo>
                  <a:lnTo>
                    <a:pt x="1043" y="299"/>
                  </a:lnTo>
                  <a:lnTo>
                    <a:pt x="1029" y="349"/>
                  </a:lnTo>
                  <a:lnTo>
                    <a:pt x="1010" y="395"/>
                  </a:lnTo>
                  <a:lnTo>
                    <a:pt x="991" y="439"/>
                  </a:lnTo>
                  <a:lnTo>
                    <a:pt x="968" y="481"/>
                  </a:lnTo>
                  <a:lnTo>
                    <a:pt x="944" y="517"/>
                  </a:lnTo>
                  <a:lnTo>
                    <a:pt x="920" y="548"/>
                  </a:lnTo>
                  <a:lnTo>
                    <a:pt x="896" y="575"/>
                  </a:lnTo>
                  <a:lnTo>
                    <a:pt x="873" y="593"/>
                  </a:lnTo>
                  <a:lnTo>
                    <a:pt x="883" y="634"/>
                  </a:lnTo>
                  <a:lnTo>
                    <a:pt x="895" y="668"/>
                  </a:lnTo>
                  <a:lnTo>
                    <a:pt x="909" y="696"/>
                  </a:lnTo>
                  <a:lnTo>
                    <a:pt x="924" y="717"/>
                  </a:lnTo>
                  <a:lnTo>
                    <a:pt x="940" y="734"/>
                  </a:lnTo>
                  <a:lnTo>
                    <a:pt x="958" y="748"/>
                  </a:lnTo>
                  <a:lnTo>
                    <a:pt x="978" y="758"/>
                  </a:lnTo>
                  <a:lnTo>
                    <a:pt x="998" y="767"/>
                  </a:lnTo>
                  <a:lnTo>
                    <a:pt x="1018" y="774"/>
                  </a:lnTo>
                  <a:lnTo>
                    <a:pt x="1037" y="779"/>
                  </a:lnTo>
                  <a:lnTo>
                    <a:pt x="1059" y="788"/>
                  </a:lnTo>
                  <a:lnTo>
                    <a:pt x="1091" y="781"/>
                  </a:lnTo>
                  <a:lnTo>
                    <a:pt x="1128" y="769"/>
                  </a:lnTo>
                  <a:lnTo>
                    <a:pt x="1167" y="751"/>
                  </a:lnTo>
                  <a:lnTo>
                    <a:pt x="1210" y="730"/>
                  </a:lnTo>
                  <a:lnTo>
                    <a:pt x="1254" y="702"/>
                  </a:lnTo>
                  <a:lnTo>
                    <a:pt x="1299" y="671"/>
                  </a:lnTo>
                  <a:lnTo>
                    <a:pt x="1343" y="636"/>
                  </a:lnTo>
                  <a:lnTo>
                    <a:pt x="1386" y="596"/>
                  </a:lnTo>
                  <a:lnTo>
                    <a:pt x="1430" y="553"/>
                  </a:lnTo>
                  <a:lnTo>
                    <a:pt x="1471" y="506"/>
                  </a:lnTo>
                  <a:lnTo>
                    <a:pt x="1509" y="457"/>
                  </a:lnTo>
                  <a:lnTo>
                    <a:pt x="1545" y="405"/>
                  </a:lnTo>
                  <a:lnTo>
                    <a:pt x="1574" y="350"/>
                  </a:lnTo>
                  <a:lnTo>
                    <a:pt x="1601" y="294"/>
                  </a:lnTo>
                  <a:lnTo>
                    <a:pt x="1614" y="350"/>
                  </a:lnTo>
                  <a:lnTo>
                    <a:pt x="1618" y="406"/>
                  </a:lnTo>
                  <a:lnTo>
                    <a:pt x="1615" y="464"/>
                  </a:lnTo>
                  <a:lnTo>
                    <a:pt x="1608" y="522"/>
                  </a:lnTo>
                  <a:lnTo>
                    <a:pt x="1594" y="578"/>
                  </a:lnTo>
                  <a:lnTo>
                    <a:pt x="1577" y="633"/>
                  </a:lnTo>
                  <a:lnTo>
                    <a:pt x="1556" y="686"/>
                  </a:lnTo>
                  <a:lnTo>
                    <a:pt x="1531" y="736"/>
                  </a:lnTo>
                  <a:lnTo>
                    <a:pt x="1505" y="783"/>
                  </a:lnTo>
                  <a:lnTo>
                    <a:pt x="1477" y="827"/>
                  </a:lnTo>
                  <a:lnTo>
                    <a:pt x="1449" y="865"/>
                  </a:lnTo>
                  <a:lnTo>
                    <a:pt x="1420" y="899"/>
                  </a:lnTo>
                  <a:lnTo>
                    <a:pt x="1392" y="927"/>
                  </a:lnTo>
                  <a:lnTo>
                    <a:pt x="1433" y="913"/>
                  </a:lnTo>
                  <a:lnTo>
                    <a:pt x="1477" y="890"/>
                  </a:lnTo>
                  <a:lnTo>
                    <a:pt x="1519" y="861"/>
                  </a:lnTo>
                  <a:lnTo>
                    <a:pt x="1564" y="823"/>
                  </a:lnTo>
                  <a:lnTo>
                    <a:pt x="1608" y="779"/>
                  </a:lnTo>
                  <a:lnTo>
                    <a:pt x="1652" y="730"/>
                  </a:lnTo>
                  <a:lnTo>
                    <a:pt x="1694" y="676"/>
                  </a:lnTo>
                  <a:lnTo>
                    <a:pt x="1735" y="617"/>
                  </a:lnTo>
                  <a:lnTo>
                    <a:pt x="1774" y="555"/>
                  </a:lnTo>
                  <a:lnTo>
                    <a:pt x="1809" y="489"/>
                  </a:lnTo>
                  <a:lnTo>
                    <a:pt x="1841" y="422"/>
                  </a:lnTo>
                  <a:lnTo>
                    <a:pt x="1871" y="351"/>
                  </a:lnTo>
                  <a:lnTo>
                    <a:pt x="1895" y="281"/>
                  </a:lnTo>
                  <a:lnTo>
                    <a:pt x="1915" y="211"/>
                  </a:lnTo>
                  <a:lnTo>
                    <a:pt x="1929" y="139"/>
                  </a:lnTo>
                  <a:lnTo>
                    <a:pt x="1938" y="69"/>
                  </a:lnTo>
                  <a:lnTo>
                    <a:pt x="19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902201" y="2255838"/>
              <a:ext cx="279400" cy="212725"/>
            </a:xfrm>
            <a:custGeom>
              <a:avLst/>
              <a:gdLst>
                <a:gd name="T0" fmla="*/ 527 w 527"/>
                <a:gd name="T1" fmla="*/ 0 h 404"/>
                <a:gd name="T2" fmla="*/ 504 w 527"/>
                <a:gd name="T3" fmla="*/ 24 h 404"/>
                <a:gd name="T4" fmla="*/ 478 w 527"/>
                <a:gd name="T5" fmla="*/ 44 h 404"/>
                <a:gd name="T6" fmla="*/ 448 w 527"/>
                <a:gd name="T7" fmla="*/ 60 h 404"/>
                <a:gd name="T8" fmla="*/ 417 w 527"/>
                <a:gd name="T9" fmla="*/ 76 h 404"/>
                <a:gd name="T10" fmla="*/ 383 w 527"/>
                <a:gd name="T11" fmla="*/ 90 h 404"/>
                <a:gd name="T12" fmla="*/ 349 w 527"/>
                <a:gd name="T13" fmla="*/ 104 h 404"/>
                <a:gd name="T14" fmla="*/ 314 w 527"/>
                <a:gd name="T15" fmla="*/ 120 h 404"/>
                <a:gd name="T16" fmla="*/ 280 w 527"/>
                <a:gd name="T17" fmla="*/ 138 h 404"/>
                <a:gd name="T18" fmla="*/ 246 w 527"/>
                <a:gd name="T19" fmla="*/ 158 h 404"/>
                <a:gd name="T20" fmla="*/ 213 w 527"/>
                <a:gd name="T21" fmla="*/ 181 h 404"/>
                <a:gd name="T22" fmla="*/ 182 w 527"/>
                <a:gd name="T23" fmla="*/ 211 h 404"/>
                <a:gd name="T24" fmla="*/ 154 w 527"/>
                <a:gd name="T25" fmla="*/ 246 h 404"/>
                <a:gd name="T26" fmla="*/ 129 w 527"/>
                <a:gd name="T27" fmla="*/ 287 h 404"/>
                <a:gd name="T28" fmla="*/ 127 w 527"/>
                <a:gd name="T29" fmla="*/ 294 h 404"/>
                <a:gd name="T30" fmla="*/ 127 w 527"/>
                <a:gd name="T31" fmla="*/ 301 h 404"/>
                <a:gd name="T32" fmla="*/ 131 w 527"/>
                <a:gd name="T33" fmla="*/ 311 h 404"/>
                <a:gd name="T34" fmla="*/ 138 w 527"/>
                <a:gd name="T35" fmla="*/ 321 h 404"/>
                <a:gd name="T36" fmla="*/ 150 w 527"/>
                <a:gd name="T37" fmla="*/ 333 h 404"/>
                <a:gd name="T38" fmla="*/ 165 w 527"/>
                <a:gd name="T39" fmla="*/ 349 h 404"/>
                <a:gd name="T40" fmla="*/ 185 w 527"/>
                <a:gd name="T41" fmla="*/ 364 h 404"/>
                <a:gd name="T42" fmla="*/ 212 w 527"/>
                <a:gd name="T43" fmla="*/ 384 h 404"/>
                <a:gd name="T44" fmla="*/ 244 w 527"/>
                <a:gd name="T45" fmla="*/ 404 h 404"/>
                <a:gd name="T46" fmla="*/ 215 w 527"/>
                <a:gd name="T47" fmla="*/ 398 h 404"/>
                <a:gd name="T48" fmla="*/ 181 w 527"/>
                <a:gd name="T49" fmla="*/ 388 h 404"/>
                <a:gd name="T50" fmla="*/ 147 w 527"/>
                <a:gd name="T51" fmla="*/ 377 h 404"/>
                <a:gd name="T52" fmla="*/ 112 w 527"/>
                <a:gd name="T53" fmla="*/ 362 h 404"/>
                <a:gd name="T54" fmla="*/ 79 w 527"/>
                <a:gd name="T55" fmla="*/ 343 h 404"/>
                <a:gd name="T56" fmla="*/ 48 w 527"/>
                <a:gd name="T57" fmla="*/ 321 h 404"/>
                <a:gd name="T58" fmla="*/ 21 w 527"/>
                <a:gd name="T59" fmla="*/ 294 h 404"/>
                <a:gd name="T60" fmla="*/ 0 w 527"/>
                <a:gd name="T61" fmla="*/ 263 h 404"/>
                <a:gd name="T62" fmla="*/ 32 w 527"/>
                <a:gd name="T63" fmla="*/ 229 h 404"/>
                <a:gd name="T64" fmla="*/ 62 w 527"/>
                <a:gd name="T65" fmla="*/ 201 h 404"/>
                <a:gd name="T66" fmla="*/ 89 w 527"/>
                <a:gd name="T67" fmla="*/ 176 h 404"/>
                <a:gd name="T68" fmla="*/ 113 w 527"/>
                <a:gd name="T69" fmla="*/ 155 h 404"/>
                <a:gd name="T70" fmla="*/ 136 w 527"/>
                <a:gd name="T71" fmla="*/ 138 h 404"/>
                <a:gd name="T72" fmla="*/ 155 w 527"/>
                <a:gd name="T73" fmla="*/ 122 h 404"/>
                <a:gd name="T74" fmla="*/ 174 w 527"/>
                <a:gd name="T75" fmla="*/ 110 h 404"/>
                <a:gd name="T76" fmla="*/ 209 w 527"/>
                <a:gd name="T77" fmla="*/ 87 h 404"/>
                <a:gd name="T78" fmla="*/ 246 w 527"/>
                <a:gd name="T79" fmla="*/ 70 h 404"/>
                <a:gd name="T80" fmla="*/ 284 w 527"/>
                <a:gd name="T81" fmla="*/ 59 h 404"/>
                <a:gd name="T82" fmla="*/ 325 w 527"/>
                <a:gd name="T83" fmla="*/ 49 h 404"/>
                <a:gd name="T84" fmla="*/ 366 w 527"/>
                <a:gd name="T85" fmla="*/ 41 h 404"/>
                <a:gd name="T86" fmla="*/ 407 w 527"/>
                <a:gd name="T87" fmla="*/ 34 h 404"/>
                <a:gd name="T88" fmla="*/ 448 w 527"/>
                <a:gd name="T89" fmla="*/ 25 h 404"/>
                <a:gd name="T90" fmla="*/ 489 w 527"/>
                <a:gd name="T91" fmla="*/ 14 h 404"/>
                <a:gd name="T92" fmla="*/ 527 w 527"/>
                <a:gd name="T9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404">
                  <a:moveTo>
                    <a:pt x="527" y="0"/>
                  </a:moveTo>
                  <a:lnTo>
                    <a:pt x="504" y="24"/>
                  </a:lnTo>
                  <a:lnTo>
                    <a:pt x="478" y="44"/>
                  </a:lnTo>
                  <a:lnTo>
                    <a:pt x="448" y="60"/>
                  </a:lnTo>
                  <a:lnTo>
                    <a:pt x="417" y="76"/>
                  </a:lnTo>
                  <a:lnTo>
                    <a:pt x="383" y="90"/>
                  </a:lnTo>
                  <a:lnTo>
                    <a:pt x="349" y="104"/>
                  </a:lnTo>
                  <a:lnTo>
                    <a:pt x="314" y="120"/>
                  </a:lnTo>
                  <a:lnTo>
                    <a:pt x="280" y="138"/>
                  </a:lnTo>
                  <a:lnTo>
                    <a:pt x="246" y="158"/>
                  </a:lnTo>
                  <a:lnTo>
                    <a:pt x="213" y="181"/>
                  </a:lnTo>
                  <a:lnTo>
                    <a:pt x="182" y="211"/>
                  </a:lnTo>
                  <a:lnTo>
                    <a:pt x="154" y="246"/>
                  </a:lnTo>
                  <a:lnTo>
                    <a:pt x="129" y="287"/>
                  </a:lnTo>
                  <a:lnTo>
                    <a:pt x="127" y="294"/>
                  </a:lnTo>
                  <a:lnTo>
                    <a:pt x="127" y="301"/>
                  </a:lnTo>
                  <a:lnTo>
                    <a:pt x="131" y="311"/>
                  </a:lnTo>
                  <a:lnTo>
                    <a:pt x="138" y="321"/>
                  </a:lnTo>
                  <a:lnTo>
                    <a:pt x="150" y="333"/>
                  </a:lnTo>
                  <a:lnTo>
                    <a:pt x="165" y="349"/>
                  </a:lnTo>
                  <a:lnTo>
                    <a:pt x="185" y="364"/>
                  </a:lnTo>
                  <a:lnTo>
                    <a:pt x="212" y="384"/>
                  </a:lnTo>
                  <a:lnTo>
                    <a:pt x="244" y="404"/>
                  </a:lnTo>
                  <a:lnTo>
                    <a:pt x="215" y="398"/>
                  </a:lnTo>
                  <a:lnTo>
                    <a:pt x="181" y="388"/>
                  </a:lnTo>
                  <a:lnTo>
                    <a:pt x="147" y="377"/>
                  </a:lnTo>
                  <a:lnTo>
                    <a:pt x="112" y="362"/>
                  </a:lnTo>
                  <a:lnTo>
                    <a:pt x="79" y="343"/>
                  </a:lnTo>
                  <a:lnTo>
                    <a:pt x="48" y="321"/>
                  </a:lnTo>
                  <a:lnTo>
                    <a:pt x="21" y="294"/>
                  </a:lnTo>
                  <a:lnTo>
                    <a:pt x="0" y="263"/>
                  </a:lnTo>
                  <a:lnTo>
                    <a:pt x="32" y="229"/>
                  </a:lnTo>
                  <a:lnTo>
                    <a:pt x="62" y="201"/>
                  </a:lnTo>
                  <a:lnTo>
                    <a:pt x="89" y="176"/>
                  </a:lnTo>
                  <a:lnTo>
                    <a:pt x="113" y="155"/>
                  </a:lnTo>
                  <a:lnTo>
                    <a:pt x="136" y="138"/>
                  </a:lnTo>
                  <a:lnTo>
                    <a:pt x="155" y="122"/>
                  </a:lnTo>
                  <a:lnTo>
                    <a:pt x="174" y="110"/>
                  </a:lnTo>
                  <a:lnTo>
                    <a:pt x="209" y="87"/>
                  </a:lnTo>
                  <a:lnTo>
                    <a:pt x="246" y="70"/>
                  </a:lnTo>
                  <a:lnTo>
                    <a:pt x="284" y="59"/>
                  </a:lnTo>
                  <a:lnTo>
                    <a:pt x="325" y="49"/>
                  </a:lnTo>
                  <a:lnTo>
                    <a:pt x="366" y="41"/>
                  </a:lnTo>
                  <a:lnTo>
                    <a:pt x="407" y="34"/>
                  </a:lnTo>
                  <a:lnTo>
                    <a:pt x="448" y="25"/>
                  </a:lnTo>
                  <a:lnTo>
                    <a:pt x="489" y="14"/>
                  </a:lnTo>
                  <a:lnTo>
                    <a:pt x="5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3459163" y="2728913"/>
              <a:ext cx="80963" cy="77788"/>
            </a:xfrm>
            <a:custGeom>
              <a:avLst/>
              <a:gdLst>
                <a:gd name="T0" fmla="*/ 39 w 154"/>
                <a:gd name="T1" fmla="*/ 0 h 147"/>
                <a:gd name="T2" fmla="*/ 118 w 154"/>
                <a:gd name="T3" fmla="*/ 0 h 147"/>
                <a:gd name="T4" fmla="*/ 134 w 154"/>
                <a:gd name="T5" fmla="*/ 2 h 147"/>
                <a:gd name="T6" fmla="*/ 145 w 154"/>
                <a:gd name="T7" fmla="*/ 6 h 147"/>
                <a:gd name="T8" fmla="*/ 151 w 154"/>
                <a:gd name="T9" fmla="*/ 16 h 147"/>
                <a:gd name="T10" fmla="*/ 152 w 154"/>
                <a:gd name="T11" fmla="*/ 31 h 147"/>
                <a:gd name="T12" fmla="*/ 152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6 w 154"/>
                <a:gd name="T19" fmla="*/ 20 h 147"/>
                <a:gd name="T20" fmla="*/ 26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6 w 154"/>
                <a:gd name="T27" fmla="*/ 68 h 147"/>
                <a:gd name="T28" fmla="*/ 152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2 w 154"/>
                <a:gd name="T35" fmla="*/ 128 h 147"/>
                <a:gd name="T36" fmla="*/ 146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3 w 154"/>
                <a:gd name="T43" fmla="*/ 147 h 147"/>
                <a:gd name="T44" fmla="*/ 16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2 w 154"/>
                <a:gd name="T55" fmla="*/ 103 h 147"/>
                <a:gd name="T56" fmla="*/ 22 w 154"/>
                <a:gd name="T57" fmla="*/ 126 h 147"/>
                <a:gd name="T58" fmla="*/ 132 w 154"/>
                <a:gd name="T59" fmla="*/ 126 h 147"/>
                <a:gd name="T60" fmla="*/ 132 w 154"/>
                <a:gd name="T61" fmla="*/ 82 h 147"/>
                <a:gd name="T62" fmla="*/ 39 w 154"/>
                <a:gd name="T63" fmla="*/ 82 h 147"/>
                <a:gd name="T64" fmla="*/ 22 w 154"/>
                <a:gd name="T65" fmla="*/ 81 h 147"/>
                <a:gd name="T66" fmla="*/ 12 w 154"/>
                <a:gd name="T67" fmla="*/ 75 h 147"/>
                <a:gd name="T68" fmla="*/ 7 w 154"/>
                <a:gd name="T69" fmla="*/ 64 h 147"/>
                <a:gd name="T70" fmla="*/ 5 w 154"/>
                <a:gd name="T71" fmla="*/ 47 h 147"/>
                <a:gd name="T72" fmla="*/ 5 w 154"/>
                <a:gd name="T73" fmla="*/ 34 h 147"/>
                <a:gd name="T74" fmla="*/ 7 w 154"/>
                <a:gd name="T75" fmla="*/ 17 h 147"/>
                <a:gd name="T76" fmla="*/ 12 w 154"/>
                <a:gd name="T77" fmla="*/ 7 h 147"/>
                <a:gd name="T78" fmla="*/ 22 w 154"/>
                <a:gd name="T79" fmla="*/ 2 h 147"/>
                <a:gd name="T80" fmla="*/ 39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39" y="0"/>
                  </a:moveTo>
                  <a:lnTo>
                    <a:pt x="118" y="0"/>
                  </a:lnTo>
                  <a:lnTo>
                    <a:pt x="134" y="2"/>
                  </a:lnTo>
                  <a:lnTo>
                    <a:pt x="145" y="6"/>
                  </a:lnTo>
                  <a:lnTo>
                    <a:pt x="151" y="16"/>
                  </a:lnTo>
                  <a:lnTo>
                    <a:pt x="152" y="31"/>
                  </a:lnTo>
                  <a:lnTo>
                    <a:pt x="152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6" y="68"/>
                  </a:lnTo>
                  <a:lnTo>
                    <a:pt x="152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2" y="128"/>
                  </a:lnTo>
                  <a:lnTo>
                    <a:pt x="146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3" y="147"/>
                  </a:lnTo>
                  <a:lnTo>
                    <a:pt x="16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2" y="103"/>
                  </a:lnTo>
                  <a:lnTo>
                    <a:pt x="22" y="126"/>
                  </a:lnTo>
                  <a:lnTo>
                    <a:pt x="132" y="126"/>
                  </a:lnTo>
                  <a:lnTo>
                    <a:pt x="132" y="82"/>
                  </a:lnTo>
                  <a:lnTo>
                    <a:pt x="39" y="82"/>
                  </a:lnTo>
                  <a:lnTo>
                    <a:pt x="22" y="81"/>
                  </a:lnTo>
                  <a:lnTo>
                    <a:pt x="12" y="75"/>
                  </a:lnTo>
                  <a:lnTo>
                    <a:pt x="7" y="64"/>
                  </a:lnTo>
                  <a:lnTo>
                    <a:pt x="5" y="47"/>
                  </a:lnTo>
                  <a:lnTo>
                    <a:pt x="5" y="34"/>
                  </a:lnTo>
                  <a:lnTo>
                    <a:pt x="7" y="17"/>
                  </a:lnTo>
                  <a:lnTo>
                    <a:pt x="12" y="7"/>
                  </a:lnTo>
                  <a:lnTo>
                    <a:pt x="22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579813" y="2728913"/>
              <a:ext cx="76200" cy="77788"/>
            </a:xfrm>
            <a:custGeom>
              <a:avLst/>
              <a:gdLst>
                <a:gd name="T0" fmla="*/ 0 w 143"/>
                <a:gd name="T1" fmla="*/ 0 h 147"/>
                <a:gd name="T2" fmla="*/ 143 w 143"/>
                <a:gd name="T3" fmla="*/ 0 h 147"/>
                <a:gd name="T4" fmla="*/ 143 w 143"/>
                <a:gd name="T5" fmla="*/ 20 h 147"/>
                <a:gd name="T6" fmla="*/ 26 w 143"/>
                <a:gd name="T7" fmla="*/ 20 h 147"/>
                <a:gd name="T8" fmla="*/ 26 w 143"/>
                <a:gd name="T9" fmla="*/ 61 h 147"/>
                <a:gd name="T10" fmla="*/ 97 w 143"/>
                <a:gd name="T11" fmla="*/ 61 h 147"/>
                <a:gd name="T12" fmla="*/ 97 w 143"/>
                <a:gd name="T13" fmla="*/ 79 h 147"/>
                <a:gd name="T14" fmla="*/ 26 w 143"/>
                <a:gd name="T15" fmla="*/ 79 h 147"/>
                <a:gd name="T16" fmla="*/ 26 w 143"/>
                <a:gd name="T17" fmla="*/ 127 h 147"/>
                <a:gd name="T18" fmla="*/ 143 w 143"/>
                <a:gd name="T19" fmla="*/ 127 h 147"/>
                <a:gd name="T20" fmla="*/ 143 w 143"/>
                <a:gd name="T21" fmla="*/ 147 h 147"/>
                <a:gd name="T22" fmla="*/ 0 w 143"/>
                <a:gd name="T23" fmla="*/ 147 h 147"/>
                <a:gd name="T24" fmla="*/ 0 w 143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47">
                  <a:moveTo>
                    <a:pt x="0" y="0"/>
                  </a:moveTo>
                  <a:lnTo>
                    <a:pt x="143" y="0"/>
                  </a:lnTo>
                  <a:lnTo>
                    <a:pt x="143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97" y="61"/>
                  </a:lnTo>
                  <a:lnTo>
                    <a:pt x="97" y="79"/>
                  </a:lnTo>
                  <a:lnTo>
                    <a:pt x="26" y="79"/>
                  </a:lnTo>
                  <a:lnTo>
                    <a:pt x="26" y="127"/>
                  </a:lnTo>
                  <a:lnTo>
                    <a:pt x="143" y="127"/>
                  </a:lnTo>
                  <a:lnTo>
                    <a:pt x="143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686176" y="2728913"/>
              <a:ext cx="79375" cy="77788"/>
            </a:xfrm>
            <a:custGeom>
              <a:avLst/>
              <a:gdLst>
                <a:gd name="T0" fmla="*/ 35 w 152"/>
                <a:gd name="T1" fmla="*/ 0 h 147"/>
                <a:gd name="T2" fmla="*/ 117 w 152"/>
                <a:gd name="T3" fmla="*/ 0 h 147"/>
                <a:gd name="T4" fmla="*/ 134 w 152"/>
                <a:gd name="T5" fmla="*/ 2 h 147"/>
                <a:gd name="T6" fmla="*/ 145 w 152"/>
                <a:gd name="T7" fmla="*/ 7 h 147"/>
                <a:gd name="T8" fmla="*/ 149 w 152"/>
                <a:gd name="T9" fmla="*/ 17 h 147"/>
                <a:gd name="T10" fmla="*/ 152 w 152"/>
                <a:gd name="T11" fmla="*/ 34 h 147"/>
                <a:gd name="T12" fmla="*/ 152 w 152"/>
                <a:gd name="T13" fmla="*/ 48 h 147"/>
                <a:gd name="T14" fmla="*/ 127 w 152"/>
                <a:gd name="T15" fmla="*/ 52 h 147"/>
                <a:gd name="T16" fmla="*/ 127 w 152"/>
                <a:gd name="T17" fmla="*/ 20 h 147"/>
                <a:gd name="T18" fmla="*/ 25 w 152"/>
                <a:gd name="T19" fmla="*/ 20 h 147"/>
                <a:gd name="T20" fmla="*/ 25 w 152"/>
                <a:gd name="T21" fmla="*/ 126 h 147"/>
                <a:gd name="T22" fmla="*/ 127 w 152"/>
                <a:gd name="T23" fmla="*/ 126 h 147"/>
                <a:gd name="T24" fmla="*/ 127 w 152"/>
                <a:gd name="T25" fmla="*/ 89 h 147"/>
                <a:gd name="T26" fmla="*/ 152 w 152"/>
                <a:gd name="T27" fmla="*/ 95 h 147"/>
                <a:gd name="T28" fmla="*/ 152 w 152"/>
                <a:gd name="T29" fmla="*/ 111 h 147"/>
                <a:gd name="T30" fmla="*/ 149 w 152"/>
                <a:gd name="T31" fmla="*/ 128 h 147"/>
                <a:gd name="T32" fmla="*/ 145 w 152"/>
                <a:gd name="T33" fmla="*/ 140 h 147"/>
                <a:gd name="T34" fmla="*/ 134 w 152"/>
                <a:gd name="T35" fmla="*/ 145 h 147"/>
                <a:gd name="T36" fmla="*/ 117 w 152"/>
                <a:gd name="T37" fmla="*/ 147 h 147"/>
                <a:gd name="T38" fmla="*/ 35 w 152"/>
                <a:gd name="T39" fmla="*/ 147 h 147"/>
                <a:gd name="T40" fmla="*/ 18 w 152"/>
                <a:gd name="T41" fmla="*/ 145 h 147"/>
                <a:gd name="T42" fmla="*/ 8 w 152"/>
                <a:gd name="T43" fmla="*/ 140 h 147"/>
                <a:gd name="T44" fmla="*/ 3 w 152"/>
                <a:gd name="T45" fmla="*/ 128 h 147"/>
                <a:gd name="T46" fmla="*/ 0 w 152"/>
                <a:gd name="T47" fmla="*/ 111 h 147"/>
                <a:gd name="T48" fmla="*/ 0 w 152"/>
                <a:gd name="T49" fmla="*/ 34 h 147"/>
                <a:gd name="T50" fmla="*/ 3 w 152"/>
                <a:gd name="T51" fmla="*/ 17 h 147"/>
                <a:gd name="T52" fmla="*/ 8 w 152"/>
                <a:gd name="T53" fmla="*/ 7 h 147"/>
                <a:gd name="T54" fmla="*/ 18 w 152"/>
                <a:gd name="T55" fmla="*/ 2 h 147"/>
                <a:gd name="T56" fmla="*/ 35 w 152"/>
                <a:gd name="T5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2" h="147">
                  <a:moveTo>
                    <a:pt x="35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5" y="7"/>
                  </a:lnTo>
                  <a:lnTo>
                    <a:pt x="149" y="17"/>
                  </a:lnTo>
                  <a:lnTo>
                    <a:pt x="152" y="34"/>
                  </a:lnTo>
                  <a:lnTo>
                    <a:pt x="152" y="48"/>
                  </a:lnTo>
                  <a:lnTo>
                    <a:pt x="127" y="52"/>
                  </a:lnTo>
                  <a:lnTo>
                    <a:pt x="127" y="20"/>
                  </a:lnTo>
                  <a:lnTo>
                    <a:pt x="25" y="20"/>
                  </a:lnTo>
                  <a:lnTo>
                    <a:pt x="25" y="126"/>
                  </a:lnTo>
                  <a:lnTo>
                    <a:pt x="127" y="126"/>
                  </a:lnTo>
                  <a:lnTo>
                    <a:pt x="127" y="89"/>
                  </a:lnTo>
                  <a:lnTo>
                    <a:pt x="152" y="95"/>
                  </a:lnTo>
                  <a:lnTo>
                    <a:pt x="152" y="111"/>
                  </a:lnTo>
                  <a:lnTo>
                    <a:pt x="149" y="128"/>
                  </a:lnTo>
                  <a:lnTo>
                    <a:pt x="145" y="140"/>
                  </a:lnTo>
                  <a:lnTo>
                    <a:pt x="134" y="145"/>
                  </a:lnTo>
                  <a:lnTo>
                    <a:pt x="117" y="147"/>
                  </a:lnTo>
                  <a:lnTo>
                    <a:pt x="35" y="147"/>
                  </a:lnTo>
                  <a:lnTo>
                    <a:pt x="18" y="145"/>
                  </a:lnTo>
                  <a:lnTo>
                    <a:pt x="8" y="140"/>
                  </a:lnTo>
                  <a:lnTo>
                    <a:pt x="3" y="128"/>
                  </a:lnTo>
                  <a:lnTo>
                    <a:pt x="0" y="111"/>
                  </a:lnTo>
                  <a:lnTo>
                    <a:pt x="0" y="34"/>
                  </a:lnTo>
                  <a:lnTo>
                    <a:pt x="3" y="17"/>
                  </a:lnTo>
                  <a:lnTo>
                    <a:pt x="8" y="7"/>
                  </a:lnTo>
                  <a:lnTo>
                    <a:pt x="18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3800476" y="2728913"/>
              <a:ext cx="82550" cy="77788"/>
            </a:xfrm>
            <a:custGeom>
              <a:avLst/>
              <a:gdLst>
                <a:gd name="T0" fmla="*/ 0 w 156"/>
                <a:gd name="T1" fmla="*/ 0 h 147"/>
                <a:gd name="T2" fmla="*/ 24 w 156"/>
                <a:gd name="T3" fmla="*/ 0 h 147"/>
                <a:gd name="T4" fmla="*/ 24 w 156"/>
                <a:gd name="T5" fmla="*/ 126 h 147"/>
                <a:gd name="T6" fmla="*/ 132 w 156"/>
                <a:gd name="T7" fmla="*/ 126 h 147"/>
                <a:gd name="T8" fmla="*/ 132 w 156"/>
                <a:gd name="T9" fmla="*/ 0 h 147"/>
                <a:gd name="T10" fmla="*/ 156 w 156"/>
                <a:gd name="T11" fmla="*/ 0 h 147"/>
                <a:gd name="T12" fmla="*/ 156 w 156"/>
                <a:gd name="T13" fmla="*/ 111 h 147"/>
                <a:gd name="T14" fmla="*/ 154 w 156"/>
                <a:gd name="T15" fmla="*/ 128 h 147"/>
                <a:gd name="T16" fmla="*/ 149 w 156"/>
                <a:gd name="T17" fmla="*/ 140 h 147"/>
                <a:gd name="T18" fmla="*/ 139 w 156"/>
                <a:gd name="T19" fmla="*/ 145 h 147"/>
                <a:gd name="T20" fmla="*/ 122 w 156"/>
                <a:gd name="T21" fmla="*/ 147 h 147"/>
                <a:gd name="T22" fmla="*/ 34 w 156"/>
                <a:gd name="T23" fmla="*/ 147 h 147"/>
                <a:gd name="T24" fmla="*/ 17 w 156"/>
                <a:gd name="T25" fmla="*/ 145 h 147"/>
                <a:gd name="T26" fmla="*/ 7 w 156"/>
                <a:gd name="T27" fmla="*/ 140 h 147"/>
                <a:gd name="T28" fmla="*/ 2 w 156"/>
                <a:gd name="T29" fmla="*/ 128 h 147"/>
                <a:gd name="T30" fmla="*/ 0 w 156"/>
                <a:gd name="T31" fmla="*/ 111 h 147"/>
                <a:gd name="T32" fmla="*/ 0 w 156"/>
                <a:gd name="T3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2" y="126"/>
                  </a:lnTo>
                  <a:lnTo>
                    <a:pt x="132" y="0"/>
                  </a:lnTo>
                  <a:lnTo>
                    <a:pt x="156" y="0"/>
                  </a:lnTo>
                  <a:lnTo>
                    <a:pt x="156" y="111"/>
                  </a:lnTo>
                  <a:lnTo>
                    <a:pt x="154" y="128"/>
                  </a:lnTo>
                  <a:lnTo>
                    <a:pt x="149" y="140"/>
                  </a:lnTo>
                  <a:lnTo>
                    <a:pt x="139" y="145"/>
                  </a:lnTo>
                  <a:lnTo>
                    <a:pt x="122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2" y="128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3924301" y="2728913"/>
              <a:ext cx="85725" cy="77788"/>
            </a:xfrm>
            <a:custGeom>
              <a:avLst/>
              <a:gdLst>
                <a:gd name="T0" fmla="*/ 24 w 163"/>
                <a:gd name="T1" fmla="*/ 19 h 147"/>
                <a:gd name="T2" fmla="*/ 24 w 163"/>
                <a:gd name="T3" fmla="*/ 71 h 147"/>
                <a:gd name="T4" fmla="*/ 108 w 163"/>
                <a:gd name="T5" fmla="*/ 71 h 147"/>
                <a:gd name="T6" fmla="*/ 114 w 163"/>
                <a:gd name="T7" fmla="*/ 69 h 147"/>
                <a:gd name="T8" fmla="*/ 117 w 163"/>
                <a:gd name="T9" fmla="*/ 69 h 147"/>
                <a:gd name="T10" fmla="*/ 121 w 163"/>
                <a:gd name="T11" fmla="*/ 68 h 147"/>
                <a:gd name="T12" fmla="*/ 122 w 163"/>
                <a:gd name="T13" fmla="*/ 65 h 147"/>
                <a:gd name="T14" fmla="*/ 124 w 163"/>
                <a:gd name="T15" fmla="*/ 61 h 147"/>
                <a:gd name="T16" fmla="*/ 124 w 163"/>
                <a:gd name="T17" fmla="*/ 55 h 147"/>
                <a:gd name="T18" fmla="*/ 124 w 163"/>
                <a:gd name="T19" fmla="*/ 34 h 147"/>
                <a:gd name="T20" fmla="*/ 124 w 163"/>
                <a:gd name="T21" fmla="*/ 28 h 147"/>
                <a:gd name="T22" fmla="*/ 122 w 163"/>
                <a:gd name="T23" fmla="*/ 24 h 147"/>
                <a:gd name="T24" fmla="*/ 121 w 163"/>
                <a:gd name="T25" fmla="*/ 21 h 147"/>
                <a:gd name="T26" fmla="*/ 117 w 163"/>
                <a:gd name="T27" fmla="*/ 20 h 147"/>
                <a:gd name="T28" fmla="*/ 114 w 163"/>
                <a:gd name="T29" fmla="*/ 19 h 147"/>
                <a:gd name="T30" fmla="*/ 108 w 163"/>
                <a:gd name="T31" fmla="*/ 19 h 147"/>
                <a:gd name="T32" fmla="*/ 24 w 163"/>
                <a:gd name="T33" fmla="*/ 19 h 147"/>
                <a:gd name="T34" fmla="*/ 0 w 163"/>
                <a:gd name="T35" fmla="*/ 0 h 147"/>
                <a:gd name="T36" fmla="*/ 117 w 163"/>
                <a:gd name="T37" fmla="*/ 0 h 147"/>
                <a:gd name="T38" fmla="*/ 131 w 163"/>
                <a:gd name="T39" fmla="*/ 2 h 147"/>
                <a:gd name="T40" fmla="*/ 141 w 163"/>
                <a:gd name="T41" fmla="*/ 6 h 147"/>
                <a:gd name="T42" fmla="*/ 145 w 163"/>
                <a:gd name="T43" fmla="*/ 10 h 147"/>
                <a:gd name="T44" fmla="*/ 146 w 163"/>
                <a:gd name="T45" fmla="*/ 16 h 147"/>
                <a:gd name="T46" fmla="*/ 148 w 163"/>
                <a:gd name="T47" fmla="*/ 21 h 147"/>
                <a:gd name="T48" fmla="*/ 148 w 163"/>
                <a:gd name="T49" fmla="*/ 28 h 147"/>
                <a:gd name="T50" fmla="*/ 148 w 163"/>
                <a:gd name="T51" fmla="*/ 61 h 147"/>
                <a:gd name="T52" fmla="*/ 148 w 163"/>
                <a:gd name="T53" fmla="*/ 68 h 147"/>
                <a:gd name="T54" fmla="*/ 146 w 163"/>
                <a:gd name="T55" fmla="*/ 73 h 147"/>
                <a:gd name="T56" fmla="*/ 145 w 163"/>
                <a:gd name="T57" fmla="*/ 79 h 147"/>
                <a:gd name="T58" fmla="*/ 141 w 163"/>
                <a:gd name="T59" fmla="*/ 83 h 147"/>
                <a:gd name="T60" fmla="*/ 131 w 163"/>
                <a:gd name="T61" fmla="*/ 88 h 147"/>
                <a:gd name="T62" fmla="*/ 117 w 163"/>
                <a:gd name="T63" fmla="*/ 89 h 147"/>
                <a:gd name="T64" fmla="*/ 96 w 163"/>
                <a:gd name="T65" fmla="*/ 89 h 147"/>
                <a:gd name="T66" fmla="*/ 163 w 163"/>
                <a:gd name="T67" fmla="*/ 147 h 147"/>
                <a:gd name="T68" fmla="*/ 127 w 163"/>
                <a:gd name="T69" fmla="*/ 147 h 147"/>
                <a:gd name="T70" fmla="*/ 67 w 163"/>
                <a:gd name="T71" fmla="*/ 89 h 147"/>
                <a:gd name="T72" fmla="*/ 24 w 163"/>
                <a:gd name="T73" fmla="*/ 89 h 147"/>
                <a:gd name="T74" fmla="*/ 24 w 163"/>
                <a:gd name="T75" fmla="*/ 147 h 147"/>
                <a:gd name="T76" fmla="*/ 0 w 163"/>
                <a:gd name="T77" fmla="*/ 147 h 147"/>
                <a:gd name="T78" fmla="*/ 0 w 163"/>
                <a:gd name="T7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" h="147">
                  <a:moveTo>
                    <a:pt x="24" y="19"/>
                  </a:moveTo>
                  <a:lnTo>
                    <a:pt x="24" y="71"/>
                  </a:lnTo>
                  <a:lnTo>
                    <a:pt x="108" y="71"/>
                  </a:lnTo>
                  <a:lnTo>
                    <a:pt x="114" y="69"/>
                  </a:lnTo>
                  <a:lnTo>
                    <a:pt x="117" y="69"/>
                  </a:lnTo>
                  <a:lnTo>
                    <a:pt x="121" y="68"/>
                  </a:lnTo>
                  <a:lnTo>
                    <a:pt x="122" y="65"/>
                  </a:lnTo>
                  <a:lnTo>
                    <a:pt x="124" y="61"/>
                  </a:lnTo>
                  <a:lnTo>
                    <a:pt x="124" y="55"/>
                  </a:lnTo>
                  <a:lnTo>
                    <a:pt x="124" y="34"/>
                  </a:lnTo>
                  <a:lnTo>
                    <a:pt x="124" y="28"/>
                  </a:lnTo>
                  <a:lnTo>
                    <a:pt x="122" y="24"/>
                  </a:lnTo>
                  <a:lnTo>
                    <a:pt x="121" y="21"/>
                  </a:lnTo>
                  <a:lnTo>
                    <a:pt x="117" y="20"/>
                  </a:lnTo>
                  <a:lnTo>
                    <a:pt x="114" y="19"/>
                  </a:lnTo>
                  <a:lnTo>
                    <a:pt x="108" y="19"/>
                  </a:lnTo>
                  <a:lnTo>
                    <a:pt x="24" y="19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31" y="2"/>
                  </a:lnTo>
                  <a:lnTo>
                    <a:pt x="141" y="6"/>
                  </a:lnTo>
                  <a:lnTo>
                    <a:pt x="145" y="10"/>
                  </a:lnTo>
                  <a:lnTo>
                    <a:pt x="146" y="16"/>
                  </a:lnTo>
                  <a:lnTo>
                    <a:pt x="148" y="21"/>
                  </a:lnTo>
                  <a:lnTo>
                    <a:pt x="148" y="28"/>
                  </a:lnTo>
                  <a:lnTo>
                    <a:pt x="148" y="61"/>
                  </a:lnTo>
                  <a:lnTo>
                    <a:pt x="148" y="68"/>
                  </a:lnTo>
                  <a:lnTo>
                    <a:pt x="146" y="73"/>
                  </a:lnTo>
                  <a:lnTo>
                    <a:pt x="145" y="79"/>
                  </a:lnTo>
                  <a:lnTo>
                    <a:pt x="141" y="83"/>
                  </a:lnTo>
                  <a:lnTo>
                    <a:pt x="131" y="88"/>
                  </a:lnTo>
                  <a:lnTo>
                    <a:pt x="117" y="89"/>
                  </a:lnTo>
                  <a:lnTo>
                    <a:pt x="96" y="89"/>
                  </a:lnTo>
                  <a:lnTo>
                    <a:pt x="163" y="147"/>
                  </a:lnTo>
                  <a:lnTo>
                    <a:pt x="127" y="147"/>
                  </a:lnTo>
                  <a:lnTo>
                    <a:pt x="67" y="89"/>
                  </a:lnTo>
                  <a:lnTo>
                    <a:pt x="24" y="89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/>
            <p:cNvSpPr>
              <a:spLocks noChangeArrowheads="1"/>
            </p:cNvSpPr>
            <p:nvPr userDrawn="1"/>
          </p:nvSpPr>
          <p:spPr bwMode="auto">
            <a:xfrm>
              <a:off x="4038601" y="2728913"/>
              <a:ext cx="12700" cy="777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4073526" y="2728913"/>
              <a:ext cx="85725" cy="77788"/>
            </a:xfrm>
            <a:custGeom>
              <a:avLst/>
              <a:gdLst>
                <a:gd name="T0" fmla="*/ 0 w 161"/>
                <a:gd name="T1" fmla="*/ 0 h 147"/>
                <a:gd name="T2" fmla="*/ 161 w 161"/>
                <a:gd name="T3" fmla="*/ 0 h 147"/>
                <a:gd name="T4" fmla="*/ 161 w 161"/>
                <a:gd name="T5" fmla="*/ 20 h 147"/>
                <a:gd name="T6" fmla="*/ 93 w 161"/>
                <a:gd name="T7" fmla="*/ 20 h 147"/>
                <a:gd name="T8" fmla="*/ 93 w 161"/>
                <a:gd name="T9" fmla="*/ 147 h 147"/>
                <a:gd name="T10" fmla="*/ 68 w 161"/>
                <a:gd name="T11" fmla="*/ 147 h 147"/>
                <a:gd name="T12" fmla="*/ 68 w 161"/>
                <a:gd name="T13" fmla="*/ 20 h 147"/>
                <a:gd name="T14" fmla="*/ 0 w 161"/>
                <a:gd name="T15" fmla="*/ 20 h 147"/>
                <a:gd name="T16" fmla="*/ 0 w 161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7">
                  <a:moveTo>
                    <a:pt x="0" y="0"/>
                  </a:moveTo>
                  <a:lnTo>
                    <a:pt x="161" y="0"/>
                  </a:lnTo>
                  <a:lnTo>
                    <a:pt x="161" y="20"/>
                  </a:lnTo>
                  <a:lnTo>
                    <a:pt x="93" y="20"/>
                  </a:lnTo>
                  <a:lnTo>
                    <a:pt x="93" y="147"/>
                  </a:lnTo>
                  <a:lnTo>
                    <a:pt x="68" y="147"/>
                  </a:lnTo>
                  <a:lnTo>
                    <a:pt x="68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4165601" y="2728913"/>
              <a:ext cx="90488" cy="77788"/>
            </a:xfrm>
            <a:custGeom>
              <a:avLst/>
              <a:gdLst>
                <a:gd name="T0" fmla="*/ 0 w 173"/>
                <a:gd name="T1" fmla="*/ 0 h 147"/>
                <a:gd name="T2" fmla="*/ 31 w 173"/>
                <a:gd name="T3" fmla="*/ 0 h 147"/>
                <a:gd name="T4" fmla="*/ 89 w 173"/>
                <a:gd name="T5" fmla="*/ 65 h 147"/>
                <a:gd name="T6" fmla="*/ 144 w 173"/>
                <a:gd name="T7" fmla="*/ 0 h 147"/>
                <a:gd name="T8" fmla="*/ 173 w 173"/>
                <a:gd name="T9" fmla="*/ 0 h 147"/>
                <a:gd name="T10" fmla="*/ 100 w 173"/>
                <a:gd name="T11" fmla="*/ 82 h 147"/>
                <a:gd name="T12" fmla="*/ 100 w 173"/>
                <a:gd name="T13" fmla="*/ 147 h 147"/>
                <a:gd name="T14" fmla="*/ 74 w 173"/>
                <a:gd name="T15" fmla="*/ 147 h 147"/>
                <a:gd name="T16" fmla="*/ 74 w 173"/>
                <a:gd name="T17" fmla="*/ 82 h 147"/>
                <a:gd name="T18" fmla="*/ 0 w 173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47">
                  <a:moveTo>
                    <a:pt x="0" y="0"/>
                  </a:moveTo>
                  <a:lnTo>
                    <a:pt x="31" y="0"/>
                  </a:lnTo>
                  <a:lnTo>
                    <a:pt x="89" y="65"/>
                  </a:lnTo>
                  <a:lnTo>
                    <a:pt x="144" y="0"/>
                  </a:lnTo>
                  <a:lnTo>
                    <a:pt x="173" y="0"/>
                  </a:lnTo>
                  <a:lnTo>
                    <a:pt x="100" y="82"/>
                  </a:lnTo>
                  <a:lnTo>
                    <a:pt x="100" y="147"/>
                  </a:lnTo>
                  <a:lnTo>
                    <a:pt x="74" y="147"/>
                  </a:lnTo>
                  <a:lnTo>
                    <a:pt x="74" y="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4338638" y="2728913"/>
              <a:ext cx="71438" cy="77788"/>
            </a:xfrm>
            <a:custGeom>
              <a:avLst/>
              <a:gdLst>
                <a:gd name="T0" fmla="*/ 0 w 137"/>
                <a:gd name="T1" fmla="*/ 0 h 147"/>
                <a:gd name="T2" fmla="*/ 24 w 137"/>
                <a:gd name="T3" fmla="*/ 0 h 147"/>
                <a:gd name="T4" fmla="*/ 24 w 137"/>
                <a:gd name="T5" fmla="*/ 126 h 147"/>
                <a:gd name="T6" fmla="*/ 137 w 137"/>
                <a:gd name="T7" fmla="*/ 126 h 147"/>
                <a:gd name="T8" fmla="*/ 137 w 137"/>
                <a:gd name="T9" fmla="*/ 147 h 147"/>
                <a:gd name="T10" fmla="*/ 0 w 137"/>
                <a:gd name="T11" fmla="*/ 147 h 147"/>
                <a:gd name="T12" fmla="*/ 0 w 137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7" y="126"/>
                  </a:lnTo>
                  <a:lnTo>
                    <a:pt x="13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4422776" y="2728913"/>
              <a:ext cx="98425" cy="77788"/>
            </a:xfrm>
            <a:custGeom>
              <a:avLst/>
              <a:gdLst>
                <a:gd name="T0" fmla="*/ 93 w 188"/>
                <a:gd name="T1" fmla="*/ 17 h 147"/>
                <a:gd name="T2" fmla="*/ 53 w 188"/>
                <a:gd name="T3" fmla="*/ 92 h 147"/>
                <a:gd name="T4" fmla="*/ 132 w 188"/>
                <a:gd name="T5" fmla="*/ 92 h 147"/>
                <a:gd name="T6" fmla="*/ 93 w 188"/>
                <a:gd name="T7" fmla="*/ 17 h 147"/>
                <a:gd name="T8" fmla="*/ 80 w 188"/>
                <a:gd name="T9" fmla="*/ 0 h 147"/>
                <a:gd name="T10" fmla="*/ 106 w 188"/>
                <a:gd name="T11" fmla="*/ 0 h 147"/>
                <a:gd name="T12" fmla="*/ 188 w 188"/>
                <a:gd name="T13" fmla="*/ 147 h 147"/>
                <a:gd name="T14" fmla="*/ 161 w 188"/>
                <a:gd name="T15" fmla="*/ 147 h 147"/>
                <a:gd name="T16" fmla="*/ 142 w 188"/>
                <a:gd name="T17" fmla="*/ 110 h 147"/>
                <a:gd name="T18" fmla="*/ 42 w 188"/>
                <a:gd name="T19" fmla="*/ 110 h 147"/>
                <a:gd name="T20" fmla="*/ 24 w 188"/>
                <a:gd name="T21" fmla="*/ 147 h 147"/>
                <a:gd name="T22" fmla="*/ 0 w 188"/>
                <a:gd name="T23" fmla="*/ 147 h 147"/>
                <a:gd name="T24" fmla="*/ 80 w 188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47">
                  <a:moveTo>
                    <a:pt x="93" y="17"/>
                  </a:moveTo>
                  <a:lnTo>
                    <a:pt x="53" y="92"/>
                  </a:lnTo>
                  <a:lnTo>
                    <a:pt x="132" y="92"/>
                  </a:lnTo>
                  <a:lnTo>
                    <a:pt x="93" y="17"/>
                  </a:lnTo>
                  <a:close/>
                  <a:moveTo>
                    <a:pt x="80" y="0"/>
                  </a:moveTo>
                  <a:lnTo>
                    <a:pt x="106" y="0"/>
                  </a:lnTo>
                  <a:lnTo>
                    <a:pt x="188" y="147"/>
                  </a:lnTo>
                  <a:lnTo>
                    <a:pt x="161" y="147"/>
                  </a:lnTo>
                  <a:lnTo>
                    <a:pt x="142" y="110"/>
                  </a:lnTo>
                  <a:lnTo>
                    <a:pt x="42" y="110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4546601" y="2728913"/>
              <a:ext cx="80963" cy="77788"/>
            </a:xfrm>
            <a:custGeom>
              <a:avLst/>
              <a:gdLst>
                <a:gd name="T0" fmla="*/ 24 w 151"/>
                <a:gd name="T1" fmla="*/ 79 h 147"/>
                <a:gd name="T2" fmla="*/ 24 w 151"/>
                <a:gd name="T3" fmla="*/ 127 h 147"/>
                <a:gd name="T4" fmla="*/ 110 w 151"/>
                <a:gd name="T5" fmla="*/ 127 h 147"/>
                <a:gd name="T6" fmla="*/ 116 w 151"/>
                <a:gd name="T7" fmla="*/ 126 h 147"/>
                <a:gd name="T8" fmla="*/ 120 w 151"/>
                <a:gd name="T9" fmla="*/ 124 h 147"/>
                <a:gd name="T10" fmla="*/ 123 w 151"/>
                <a:gd name="T11" fmla="*/ 123 h 147"/>
                <a:gd name="T12" fmla="*/ 124 w 151"/>
                <a:gd name="T13" fmla="*/ 120 h 147"/>
                <a:gd name="T14" fmla="*/ 125 w 151"/>
                <a:gd name="T15" fmla="*/ 114 h 147"/>
                <a:gd name="T16" fmla="*/ 125 w 151"/>
                <a:gd name="T17" fmla="*/ 109 h 147"/>
                <a:gd name="T18" fmla="*/ 125 w 151"/>
                <a:gd name="T19" fmla="*/ 97 h 147"/>
                <a:gd name="T20" fmla="*/ 125 w 151"/>
                <a:gd name="T21" fmla="*/ 90 h 147"/>
                <a:gd name="T22" fmla="*/ 124 w 151"/>
                <a:gd name="T23" fmla="*/ 86 h 147"/>
                <a:gd name="T24" fmla="*/ 123 w 151"/>
                <a:gd name="T25" fmla="*/ 83 h 147"/>
                <a:gd name="T26" fmla="*/ 120 w 151"/>
                <a:gd name="T27" fmla="*/ 81 h 147"/>
                <a:gd name="T28" fmla="*/ 116 w 151"/>
                <a:gd name="T29" fmla="*/ 79 h 147"/>
                <a:gd name="T30" fmla="*/ 110 w 151"/>
                <a:gd name="T31" fmla="*/ 79 h 147"/>
                <a:gd name="T32" fmla="*/ 24 w 151"/>
                <a:gd name="T33" fmla="*/ 79 h 147"/>
                <a:gd name="T34" fmla="*/ 24 w 151"/>
                <a:gd name="T35" fmla="*/ 20 h 147"/>
                <a:gd name="T36" fmla="*/ 24 w 151"/>
                <a:gd name="T37" fmla="*/ 59 h 147"/>
                <a:gd name="T38" fmla="*/ 110 w 151"/>
                <a:gd name="T39" fmla="*/ 59 h 147"/>
                <a:gd name="T40" fmla="*/ 116 w 151"/>
                <a:gd name="T41" fmla="*/ 59 h 147"/>
                <a:gd name="T42" fmla="*/ 120 w 151"/>
                <a:gd name="T43" fmla="*/ 58 h 147"/>
                <a:gd name="T44" fmla="*/ 123 w 151"/>
                <a:gd name="T45" fmla="*/ 55 h 147"/>
                <a:gd name="T46" fmla="*/ 124 w 151"/>
                <a:gd name="T47" fmla="*/ 52 h 147"/>
                <a:gd name="T48" fmla="*/ 124 w 151"/>
                <a:gd name="T49" fmla="*/ 47 h 147"/>
                <a:gd name="T50" fmla="*/ 124 w 151"/>
                <a:gd name="T51" fmla="*/ 33 h 147"/>
                <a:gd name="T52" fmla="*/ 124 w 151"/>
                <a:gd name="T53" fmla="*/ 27 h 147"/>
                <a:gd name="T54" fmla="*/ 123 w 151"/>
                <a:gd name="T55" fmla="*/ 24 h 147"/>
                <a:gd name="T56" fmla="*/ 121 w 151"/>
                <a:gd name="T57" fmla="*/ 21 h 147"/>
                <a:gd name="T58" fmla="*/ 118 w 151"/>
                <a:gd name="T59" fmla="*/ 20 h 147"/>
                <a:gd name="T60" fmla="*/ 114 w 151"/>
                <a:gd name="T61" fmla="*/ 20 h 147"/>
                <a:gd name="T62" fmla="*/ 110 w 151"/>
                <a:gd name="T63" fmla="*/ 20 h 147"/>
                <a:gd name="T64" fmla="*/ 24 w 151"/>
                <a:gd name="T65" fmla="*/ 20 h 147"/>
                <a:gd name="T66" fmla="*/ 0 w 151"/>
                <a:gd name="T67" fmla="*/ 0 h 147"/>
                <a:gd name="T68" fmla="*/ 118 w 151"/>
                <a:gd name="T69" fmla="*/ 0 h 147"/>
                <a:gd name="T70" fmla="*/ 132 w 151"/>
                <a:gd name="T71" fmla="*/ 2 h 147"/>
                <a:gd name="T72" fmla="*/ 142 w 151"/>
                <a:gd name="T73" fmla="*/ 6 h 147"/>
                <a:gd name="T74" fmla="*/ 145 w 151"/>
                <a:gd name="T75" fmla="*/ 10 h 147"/>
                <a:gd name="T76" fmla="*/ 148 w 151"/>
                <a:gd name="T77" fmla="*/ 16 h 147"/>
                <a:gd name="T78" fmla="*/ 149 w 151"/>
                <a:gd name="T79" fmla="*/ 21 h 147"/>
                <a:gd name="T80" fmla="*/ 149 w 151"/>
                <a:gd name="T81" fmla="*/ 28 h 147"/>
                <a:gd name="T82" fmla="*/ 149 w 151"/>
                <a:gd name="T83" fmla="*/ 45 h 147"/>
                <a:gd name="T84" fmla="*/ 147 w 151"/>
                <a:gd name="T85" fmla="*/ 58 h 147"/>
                <a:gd name="T86" fmla="*/ 138 w 151"/>
                <a:gd name="T87" fmla="*/ 66 h 147"/>
                <a:gd name="T88" fmla="*/ 125 w 151"/>
                <a:gd name="T89" fmla="*/ 71 h 147"/>
                <a:gd name="T90" fmla="*/ 140 w 151"/>
                <a:gd name="T91" fmla="*/ 75 h 147"/>
                <a:gd name="T92" fmla="*/ 148 w 151"/>
                <a:gd name="T93" fmla="*/ 85 h 147"/>
                <a:gd name="T94" fmla="*/ 151 w 151"/>
                <a:gd name="T95" fmla="*/ 99 h 147"/>
                <a:gd name="T96" fmla="*/ 151 w 151"/>
                <a:gd name="T97" fmla="*/ 119 h 147"/>
                <a:gd name="T98" fmla="*/ 148 w 151"/>
                <a:gd name="T99" fmla="*/ 130 h 147"/>
                <a:gd name="T100" fmla="*/ 140 w 151"/>
                <a:gd name="T101" fmla="*/ 140 h 147"/>
                <a:gd name="T102" fmla="*/ 127 w 151"/>
                <a:gd name="T103" fmla="*/ 145 h 147"/>
                <a:gd name="T104" fmla="*/ 110 w 151"/>
                <a:gd name="T105" fmla="*/ 147 h 147"/>
                <a:gd name="T106" fmla="*/ 0 w 151"/>
                <a:gd name="T107" fmla="*/ 147 h 147"/>
                <a:gd name="T108" fmla="*/ 0 w 151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47">
                  <a:moveTo>
                    <a:pt x="24" y="79"/>
                  </a:moveTo>
                  <a:lnTo>
                    <a:pt x="24" y="127"/>
                  </a:lnTo>
                  <a:lnTo>
                    <a:pt x="110" y="127"/>
                  </a:lnTo>
                  <a:lnTo>
                    <a:pt x="116" y="126"/>
                  </a:lnTo>
                  <a:lnTo>
                    <a:pt x="120" y="124"/>
                  </a:lnTo>
                  <a:lnTo>
                    <a:pt x="123" y="123"/>
                  </a:lnTo>
                  <a:lnTo>
                    <a:pt x="124" y="120"/>
                  </a:lnTo>
                  <a:lnTo>
                    <a:pt x="125" y="114"/>
                  </a:lnTo>
                  <a:lnTo>
                    <a:pt x="125" y="109"/>
                  </a:lnTo>
                  <a:lnTo>
                    <a:pt x="125" y="97"/>
                  </a:lnTo>
                  <a:lnTo>
                    <a:pt x="125" y="90"/>
                  </a:lnTo>
                  <a:lnTo>
                    <a:pt x="124" y="86"/>
                  </a:lnTo>
                  <a:lnTo>
                    <a:pt x="123" y="83"/>
                  </a:lnTo>
                  <a:lnTo>
                    <a:pt x="120" y="81"/>
                  </a:lnTo>
                  <a:lnTo>
                    <a:pt x="116" y="79"/>
                  </a:lnTo>
                  <a:lnTo>
                    <a:pt x="110" y="79"/>
                  </a:lnTo>
                  <a:lnTo>
                    <a:pt x="24" y="79"/>
                  </a:lnTo>
                  <a:close/>
                  <a:moveTo>
                    <a:pt x="24" y="20"/>
                  </a:moveTo>
                  <a:lnTo>
                    <a:pt x="24" y="59"/>
                  </a:lnTo>
                  <a:lnTo>
                    <a:pt x="110" y="59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3" y="55"/>
                  </a:lnTo>
                  <a:lnTo>
                    <a:pt x="124" y="52"/>
                  </a:lnTo>
                  <a:lnTo>
                    <a:pt x="124" y="47"/>
                  </a:lnTo>
                  <a:lnTo>
                    <a:pt x="124" y="33"/>
                  </a:lnTo>
                  <a:lnTo>
                    <a:pt x="124" y="27"/>
                  </a:lnTo>
                  <a:lnTo>
                    <a:pt x="123" y="24"/>
                  </a:lnTo>
                  <a:lnTo>
                    <a:pt x="121" y="21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0" y="20"/>
                  </a:lnTo>
                  <a:lnTo>
                    <a:pt x="24" y="20"/>
                  </a:lnTo>
                  <a:close/>
                  <a:moveTo>
                    <a:pt x="0" y="0"/>
                  </a:moveTo>
                  <a:lnTo>
                    <a:pt x="118" y="0"/>
                  </a:lnTo>
                  <a:lnTo>
                    <a:pt x="132" y="2"/>
                  </a:lnTo>
                  <a:lnTo>
                    <a:pt x="142" y="6"/>
                  </a:lnTo>
                  <a:lnTo>
                    <a:pt x="145" y="10"/>
                  </a:lnTo>
                  <a:lnTo>
                    <a:pt x="148" y="16"/>
                  </a:lnTo>
                  <a:lnTo>
                    <a:pt x="149" y="21"/>
                  </a:lnTo>
                  <a:lnTo>
                    <a:pt x="149" y="28"/>
                  </a:lnTo>
                  <a:lnTo>
                    <a:pt x="149" y="45"/>
                  </a:lnTo>
                  <a:lnTo>
                    <a:pt x="147" y="58"/>
                  </a:lnTo>
                  <a:lnTo>
                    <a:pt x="138" y="66"/>
                  </a:lnTo>
                  <a:lnTo>
                    <a:pt x="125" y="71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1" y="99"/>
                  </a:lnTo>
                  <a:lnTo>
                    <a:pt x="151" y="119"/>
                  </a:lnTo>
                  <a:lnTo>
                    <a:pt x="148" y="130"/>
                  </a:lnTo>
                  <a:lnTo>
                    <a:pt x="140" y="140"/>
                  </a:lnTo>
                  <a:lnTo>
                    <a:pt x="127" y="145"/>
                  </a:lnTo>
                  <a:lnTo>
                    <a:pt x="110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4659313" y="2728913"/>
              <a:ext cx="82550" cy="77788"/>
            </a:xfrm>
            <a:custGeom>
              <a:avLst/>
              <a:gdLst>
                <a:gd name="T0" fmla="*/ 40 w 154"/>
                <a:gd name="T1" fmla="*/ 0 h 147"/>
                <a:gd name="T2" fmla="*/ 117 w 154"/>
                <a:gd name="T3" fmla="*/ 0 h 147"/>
                <a:gd name="T4" fmla="*/ 134 w 154"/>
                <a:gd name="T5" fmla="*/ 2 h 147"/>
                <a:gd name="T6" fmla="*/ 144 w 154"/>
                <a:gd name="T7" fmla="*/ 6 h 147"/>
                <a:gd name="T8" fmla="*/ 151 w 154"/>
                <a:gd name="T9" fmla="*/ 16 h 147"/>
                <a:gd name="T10" fmla="*/ 153 w 154"/>
                <a:gd name="T11" fmla="*/ 31 h 147"/>
                <a:gd name="T12" fmla="*/ 153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7 w 154"/>
                <a:gd name="T19" fmla="*/ 20 h 147"/>
                <a:gd name="T20" fmla="*/ 27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7 w 154"/>
                <a:gd name="T27" fmla="*/ 68 h 147"/>
                <a:gd name="T28" fmla="*/ 153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3 w 154"/>
                <a:gd name="T35" fmla="*/ 128 h 147"/>
                <a:gd name="T36" fmla="*/ 147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4 w 154"/>
                <a:gd name="T43" fmla="*/ 147 h 147"/>
                <a:gd name="T44" fmla="*/ 17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3 w 154"/>
                <a:gd name="T55" fmla="*/ 103 h 147"/>
                <a:gd name="T56" fmla="*/ 23 w 154"/>
                <a:gd name="T57" fmla="*/ 126 h 147"/>
                <a:gd name="T58" fmla="*/ 131 w 154"/>
                <a:gd name="T59" fmla="*/ 126 h 147"/>
                <a:gd name="T60" fmla="*/ 131 w 154"/>
                <a:gd name="T61" fmla="*/ 82 h 147"/>
                <a:gd name="T62" fmla="*/ 40 w 154"/>
                <a:gd name="T63" fmla="*/ 82 h 147"/>
                <a:gd name="T64" fmla="*/ 23 w 154"/>
                <a:gd name="T65" fmla="*/ 81 h 147"/>
                <a:gd name="T66" fmla="*/ 13 w 154"/>
                <a:gd name="T67" fmla="*/ 75 h 147"/>
                <a:gd name="T68" fmla="*/ 7 w 154"/>
                <a:gd name="T69" fmla="*/ 64 h 147"/>
                <a:gd name="T70" fmla="*/ 6 w 154"/>
                <a:gd name="T71" fmla="*/ 47 h 147"/>
                <a:gd name="T72" fmla="*/ 6 w 154"/>
                <a:gd name="T73" fmla="*/ 34 h 147"/>
                <a:gd name="T74" fmla="*/ 7 w 154"/>
                <a:gd name="T75" fmla="*/ 17 h 147"/>
                <a:gd name="T76" fmla="*/ 13 w 154"/>
                <a:gd name="T77" fmla="*/ 7 h 147"/>
                <a:gd name="T78" fmla="*/ 23 w 154"/>
                <a:gd name="T79" fmla="*/ 2 h 147"/>
                <a:gd name="T80" fmla="*/ 40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40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4" y="6"/>
                  </a:lnTo>
                  <a:lnTo>
                    <a:pt x="151" y="16"/>
                  </a:lnTo>
                  <a:lnTo>
                    <a:pt x="153" y="31"/>
                  </a:lnTo>
                  <a:lnTo>
                    <a:pt x="153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7" y="20"/>
                  </a:lnTo>
                  <a:lnTo>
                    <a:pt x="27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7" y="68"/>
                  </a:lnTo>
                  <a:lnTo>
                    <a:pt x="153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3" y="128"/>
                  </a:lnTo>
                  <a:lnTo>
                    <a:pt x="147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3" y="103"/>
                  </a:lnTo>
                  <a:lnTo>
                    <a:pt x="23" y="126"/>
                  </a:lnTo>
                  <a:lnTo>
                    <a:pt x="131" y="126"/>
                  </a:lnTo>
                  <a:lnTo>
                    <a:pt x="131" y="82"/>
                  </a:lnTo>
                  <a:lnTo>
                    <a:pt x="40" y="82"/>
                  </a:lnTo>
                  <a:lnTo>
                    <a:pt x="23" y="81"/>
                  </a:lnTo>
                  <a:lnTo>
                    <a:pt x="13" y="75"/>
                  </a:lnTo>
                  <a:lnTo>
                    <a:pt x="7" y="64"/>
                  </a:lnTo>
                  <a:lnTo>
                    <a:pt x="6" y="47"/>
                  </a:lnTo>
                  <a:lnTo>
                    <a:pt x="6" y="34"/>
                  </a:lnTo>
                  <a:lnTo>
                    <a:pt x="7" y="17"/>
                  </a:lnTo>
                  <a:lnTo>
                    <a:pt x="13" y="7"/>
                  </a:lnTo>
                  <a:lnTo>
                    <a:pt x="2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3338513" y="2411413"/>
              <a:ext cx="298450" cy="266700"/>
            </a:xfrm>
            <a:custGeom>
              <a:avLst/>
              <a:gdLst>
                <a:gd name="T0" fmla="*/ 85 w 564"/>
                <a:gd name="T1" fmla="*/ 65 h 504"/>
                <a:gd name="T2" fmla="*/ 85 w 564"/>
                <a:gd name="T3" fmla="*/ 242 h 504"/>
                <a:gd name="T4" fmla="*/ 374 w 564"/>
                <a:gd name="T5" fmla="*/ 242 h 504"/>
                <a:gd name="T6" fmla="*/ 393 w 564"/>
                <a:gd name="T7" fmla="*/ 241 h 504"/>
                <a:gd name="T8" fmla="*/ 407 w 564"/>
                <a:gd name="T9" fmla="*/ 237 h 504"/>
                <a:gd name="T10" fmla="*/ 417 w 564"/>
                <a:gd name="T11" fmla="*/ 231 h 504"/>
                <a:gd name="T12" fmla="*/ 424 w 564"/>
                <a:gd name="T13" fmla="*/ 223 h 504"/>
                <a:gd name="T14" fmla="*/ 428 w 564"/>
                <a:gd name="T15" fmla="*/ 209 h 504"/>
                <a:gd name="T16" fmla="*/ 430 w 564"/>
                <a:gd name="T17" fmla="*/ 190 h 504"/>
                <a:gd name="T18" fmla="*/ 430 w 564"/>
                <a:gd name="T19" fmla="*/ 117 h 504"/>
                <a:gd name="T20" fmla="*/ 428 w 564"/>
                <a:gd name="T21" fmla="*/ 100 h 504"/>
                <a:gd name="T22" fmla="*/ 424 w 564"/>
                <a:gd name="T23" fmla="*/ 86 h 504"/>
                <a:gd name="T24" fmla="*/ 417 w 564"/>
                <a:gd name="T25" fmla="*/ 76 h 504"/>
                <a:gd name="T26" fmla="*/ 407 w 564"/>
                <a:gd name="T27" fmla="*/ 71 h 504"/>
                <a:gd name="T28" fmla="*/ 393 w 564"/>
                <a:gd name="T29" fmla="*/ 67 h 504"/>
                <a:gd name="T30" fmla="*/ 374 w 564"/>
                <a:gd name="T31" fmla="*/ 65 h 504"/>
                <a:gd name="T32" fmla="*/ 85 w 564"/>
                <a:gd name="T33" fmla="*/ 65 h 504"/>
                <a:gd name="T34" fmla="*/ 0 w 564"/>
                <a:gd name="T35" fmla="*/ 0 h 504"/>
                <a:gd name="T36" fmla="*/ 407 w 564"/>
                <a:gd name="T37" fmla="*/ 0 h 504"/>
                <a:gd name="T38" fmla="*/ 432 w 564"/>
                <a:gd name="T39" fmla="*/ 2 h 504"/>
                <a:gd name="T40" fmla="*/ 455 w 564"/>
                <a:gd name="T41" fmla="*/ 6 h 504"/>
                <a:gd name="T42" fmla="*/ 473 w 564"/>
                <a:gd name="T43" fmla="*/ 13 h 504"/>
                <a:gd name="T44" fmla="*/ 488 w 564"/>
                <a:gd name="T45" fmla="*/ 23 h 504"/>
                <a:gd name="T46" fmla="*/ 499 w 564"/>
                <a:gd name="T47" fmla="*/ 37 h 504"/>
                <a:gd name="T48" fmla="*/ 507 w 564"/>
                <a:gd name="T49" fmla="*/ 54 h 504"/>
                <a:gd name="T50" fmla="*/ 512 w 564"/>
                <a:gd name="T51" fmla="*/ 74 h 504"/>
                <a:gd name="T52" fmla="*/ 513 w 564"/>
                <a:gd name="T53" fmla="*/ 98 h 504"/>
                <a:gd name="T54" fmla="*/ 513 w 564"/>
                <a:gd name="T55" fmla="*/ 210 h 504"/>
                <a:gd name="T56" fmla="*/ 512 w 564"/>
                <a:gd name="T57" fmla="*/ 234 h 504"/>
                <a:gd name="T58" fmla="*/ 507 w 564"/>
                <a:gd name="T59" fmla="*/ 255 h 504"/>
                <a:gd name="T60" fmla="*/ 499 w 564"/>
                <a:gd name="T61" fmla="*/ 272 h 504"/>
                <a:gd name="T62" fmla="*/ 488 w 564"/>
                <a:gd name="T63" fmla="*/ 285 h 504"/>
                <a:gd name="T64" fmla="*/ 473 w 564"/>
                <a:gd name="T65" fmla="*/ 295 h 504"/>
                <a:gd name="T66" fmla="*/ 455 w 564"/>
                <a:gd name="T67" fmla="*/ 302 h 504"/>
                <a:gd name="T68" fmla="*/ 432 w 564"/>
                <a:gd name="T69" fmla="*/ 306 h 504"/>
                <a:gd name="T70" fmla="*/ 407 w 564"/>
                <a:gd name="T71" fmla="*/ 307 h 504"/>
                <a:gd name="T72" fmla="*/ 332 w 564"/>
                <a:gd name="T73" fmla="*/ 307 h 504"/>
                <a:gd name="T74" fmla="*/ 564 w 564"/>
                <a:gd name="T75" fmla="*/ 504 h 504"/>
                <a:gd name="T76" fmla="*/ 438 w 564"/>
                <a:gd name="T77" fmla="*/ 504 h 504"/>
                <a:gd name="T78" fmla="*/ 233 w 564"/>
                <a:gd name="T79" fmla="*/ 307 h 504"/>
                <a:gd name="T80" fmla="*/ 85 w 564"/>
                <a:gd name="T81" fmla="*/ 307 h 504"/>
                <a:gd name="T82" fmla="*/ 85 w 564"/>
                <a:gd name="T83" fmla="*/ 504 h 504"/>
                <a:gd name="T84" fmla="*/ 0 w 564"/>
                <a:gd name="T85" fmla="*/ 504 h 504"/>
                <a:gd name="T86" fmla="*/ 0 w 564"/>
                <a:gd name="T8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4" h="504">
                  <a:moveTo>
                    <a:pt x="85" y="65"/>
                  </a:moveTo>
                  <a:lnTo>
                    <a:pt x="85" y="242"/>
                  </a:lnTo>
                  <a:lnTo>
                    <a:pt x="374" y="242"/>
                  </a:lnTo>
                  <a:lnTo>
                    <a:pt x="393" y="241"/>
                  </a:lnTo>
                  <a:lnTo>
                    <a:pt x="407" y="237"/>
                  </a:lnTo>
                  <a:lnTo>
                    <a:pt x="417" y="231"/>
                  </a:lnTo>
                  <a:lnTo>
                    <a:pt x="424" y="223"/>
                  </a:lnTo>
                  <a:lnTo>
                    <a:pt x="428" y="209"/>
                  </a:lnTo>
                  <a:lnTo>
                    <a:pt x="430" y="190"/>
                  </a:lnTo>
                  <a:lnTo>
                    <a:pt x="430" y="117"/>
                  </a:lnTo>
                  <a:lnTo>
                    <a:pt x="428" y="100"/>
                  </a:lnTo>
                  <a:lnTo>
                    <a:pt x="424" y="86"/>
                  </a:lnTo>
                  <a:lnTo>
                    <a:pt x="417" y="76"/>
                  </a:lnTo>
                  <a:lnTo>
                    <a:pt x="407" y="71"/>
                  </a:lnTo>
                  <a:lnTo>
                    <a:pt x="393" y="67"/>
                  </a:lnTo>
                  <a:lnTo>
                    <a:pt x="374" y="65"/>
                  </a:lnTo>
                  <a:lnTo>
                    <a:pt x="85" y="65"/>
                  </a:lnTo>
                  <a:close/>
                  <a:moveTo>
                    <a:pt x="0" y="0"/>
                  </a:moveTo>
                  <a:lnTo>
                    <a:pt x="407" y="0"/>
                  </a:lnTo>
                  <a:lnTo>
                    <a:pt x="432" y="2"/>
                  </a:lnTo>
                  <a:lnTo>
                    <a:pt x="455" y="6"/>
                  </a:lnTo>
                  <a:lnTo>
                    <a:pt x="473" y="13"/>
                  </a:lnTo>
                  <a:lnTo>
                    <a:pt x="488" y="23"/>
                  </a:lnTo>
                  <a:lnTo>
                    <a:pt x="499" y="37"/>
                  </a:lnTo>
                  <a:lnTo>
                    <a:pt x="507" y="54"/>
                  </a:lnTo>
                  <a:lnTo>
                    <a:pt x="512" y="74"/>
                  </a:lnTo>
                  <a:lnTo>
                    <a:pt x="513" y="98"/>
                  </a:lnTo>
                  <a:lnTo>
                    <a:pt x="513" y="210"/>
                  </a:lnTo>
                  <a:lnTo>
                    <a:pt x="512" y="234"/>
                  </a:lnTo>
                  <a:lnTo>
                    <a:pt x="507" y="255"/>
                  </a:lnTo>
                  <a:lnTo>
                    <a:pt x="499" y="272"/>
                  </a:lnTo>
                  <a:lnTo>
                    <a:pt x="488" y="285"/>
                  </a:lnTo>
                  <a:lnTo>
                    <a:pt x="473" y="295"/>
                  </a:lnTo>
                  <a:lnTo>
                    <a:pt x="455" y="302"/>
                  </a:lnTo>
                  <a:lnTo>
                    <a:pt x="432" y="306"/>
                  </a:lnTo>
                  <a:lnTo>
                    <a:pt x="407" y="307"/>
                  </a:lnTo>
                  <a:lnTo>
                    <a:pt x="332" y="307"/>
                  </a:lnTo>
                  <a:lnTo>
                    <a:pt x="564" y="504"/>
                  </a:lnTo>
                  <a:lnTo>
                    <a:pt x="438" y="504"/>
                  </a:lnTo>
                  <a:lnTo>
                    <a:pt x="233" y="307"/>
                  </a:lnTo>
                  <a:lnTo>
                    <a:pt x="85" y="307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3705226" y="2411413"/>
              <a:ext cx="300038" cy="266700"/>
            </a:xfrm>
            <a:custGeom>
              <a:avLst/>
              <a:gdLst>
                <a:gd name="T0" fmla="*/ 0 w 567"/>
                <a:gd name="T1" fmla="*/ 0 h 504"/>
                <a:gd name="T2" fmla="*/ 85 w 567"/>
                <a:gd name="T3" fmla="*/ 0 h 504"/>
                <a:gd name="T4" fmla="*/ 85 w 567"/>
                <a:gd name="T5" fmla="*/ 206 h 504"/>
                <a:gd name="T6" fmla="*/ 484 w 567"/>
                <a:gd name="T7" fmla="*/ 206 h 504"/>
                <a:gd name="T8" fmla="*/ 484 w 567"/>
                <a:gd name="T9" fmla="*/ 0 h 504"/>
                <a:gd name="T10" fmla="*/ 567 w 567"/>
                <a:gd name="T11" fmla="*/ 0 h 504"/>
                <a:gd name="T12" fmla="*/ 567 w 567"/>
                <a:gd name="T13" fmla="*/ 504 h 504"/>
                <a:gd name="T14" fmla="*/ 484 w 567"/>
                <a:gd name="T15" fmla="*/ 504 h 504"/>
                <a:gd name="T16" fmla="*/ 484 w 567"/>
                <a:gd name="T17" fmla="*/ 275 h 504"/>
                <a:gd name="T18" fmla="*/ 85 w 567"/>
                <a:gd name="T19" fmla="*/ 275 h 504"/>
                <a:gd name="T20" fmla="*/ 85 w 567"/>
                <a:gd name="T21" fmla="*/ 504 h 504"/>
                <a:gd name="T22" fmla="*/ 0 w 567"/>
                <a:gd name="T23" fmla="*/ 504 h 504"/>
                <a:gd name="T24" fmla="*/ 0 w 567"/>
                <a:gd name="T2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7" h="504">
                  <a:moveTo>
                    <a:pt x="0" y="0"/>
                  </a:moveTo>
                  <a:lnTo>
                    <a:pt x="85" y="0"/>
                  </a:lnTo>
                  <a:lnTo>
                    <a:pt x="85" y="206"/>
                  </a:lnTo>
                  <a:lnTo>
                    <a:pt x="484" y="206"/>
                  </a:lnTo>
                  <a:lnTo>
                    <a:pt x="484" y="0"/>
                  </a:lnTo>
                  <a:lnTo>
                    <a:pt x="567" y="0"/>
                  </a:lnTo>
                  <a:lnTo>
                    <a:pt x="567" y="504"/>
                  </a:lnTo>
                  <a:lnTo>
                    <a:pt x="484" y="504"/>
                  </a:lnTo>
                  <a:lnTo>
                    <a:pt x="484" y="275"/>
                  </a:lnTo>
                  <a:lnTo>
                    <a:pt x="85" y="275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/>
            <p:cNvSpPr>
              <a:spLocks noChangeArrowheads="1"/>
            </p:cNvSpPr>
            <p:nvPr userDrawn="1"/>
          </p:nvSpPr>
          <p:spPr bwMode="auto">
            <a:xfrm>
              <a:off x="4114801" y="2411413"/>
              <a:ext cx="46038" cy="2667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270376" y="2411413"/>
              <a:ext cx="295275" cy="266700"/>
            </a:xfrm>
            <a:custGeom>
              <a:avLst/>
              <a:gdLst>
                <a:gd name="T0" fmla="*/ 0 w 559"/>
                <a:gd name="T1" fmla="*/ 0 h 504"/>
                <a:gd name="T2" fmla="*/ 53 w 559"/>
                <a:gd name="T3" fmla="*/ 0 h 504"/>
                <a:gd name="T4" fmla="*/ 431 w 559"/>
                <a:gd name="T5" fmla="*/ 337 h 504"/>
                <a:gd name="T6" fmla="*/ 459 w 559"/>
                <a:gd name="T7" fmla="*/ 365 h 504"/>
                <a:gd name="T8" fmla="*/ 489 w 559"/>
                <a:gd name="T9" fmla="*/ 400 h 504"/>
                <a:gd name="T10" fmla="*/ 485 w 559"/>
                <a:gd name="T11" fmla="*/ 366 h 504"/>
                <a:gd name="T12" fmla="*/ 482 w 559"/>
                <a:gd name="T13" fmla="*/ 324 h 504"/>
                <a:gd name="T14" fmla="*/ 482 w 559"/>
                <a:gd name="T15" fmla="*/ 276 h 504"/>
                <a:gd name="T16" fmla="*/ 482 w 559"/>
                <a:gd name="T17" fmla="*/ 0 h 504"/>
                <a:gd name="T18" fmla="*/ 559 w 559"/>
                <a:gd name="T19" fmla="*/ 0 h 504"/>
                <a:gd name="T20" fmla="*/ 559 w 559"/>
                <a:gd name="T21" fmla="*/ 504 h 504"/>
                <a:gd name="T22" fmla="*/ 513 w 559"/>
                <a:gd name="T23" fmla="*/ 504 h 504"/>
                <a:gd name="T24" fmla="*/ 124 w 559"/>
                <a:gd name="T25" fmla="*/ 154 h 504"/>
                <a:gd name="T26" fmla="*/ 111 w 559"/>
                <a:gd name="T27" fmla="*/ 143 h 504"/>
                <a:gd name="T28" fmla="*/ 103 w 559"/>
                <a:gd name="T29" fmla="*/ 136 h 504"/>
                <a:gd name="T30" fmla="*/ 99 w 559"/>
                <a:gd name="T31" fmla="*/ 131 h 504"/>
                <a:gd name="T32" fmla="*/ 85 w 559"/>
                <a:gd name="T33" fmla="*/ 114 h 504"/>
                <a:gd name="T34" fmla="*/ 73 w 559"/>
                <a:gd name="T35" fmla="*/ 98 h 504"/>
                <a:gd name="T36" fmla="*/ 76 w 559"/>
                <a:gd name="T37" fmla="*/ 129 h 504"/>
                <a:gd name="T38" fmla="*/ 78 w 559"/>
                <a:gd name="T39" fmla="*/ 167 h 504"/>
                <a:gd name="T40" fmla="*/ 79 w 559"/>
                <a:gd name="T41" fmla="*/ 207 h 504"/>
                <a:gd name="T42" fmla="*/ 79 w 559"/>
                <a:gd name="T43" fmla="*/ 504 h 504"/>
                <a:gd name="T44" fmla="*/ 0 w 559"/>
                <a:gd name="T45" fmla="*/ 504 h 504"/>
                <a:gd name="T46" fmla="*/ 0 w 559"/>
                <a:gd name="T4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9" h="504">
                  <a:moveTo>
                    <a:pt x="0" y="0"/>
                  </a:moveTo>
                  <a:lnTo>
                    <a:pt x="53" y="0"/>
                  </a:lnTo>
                  <a:lnTo>
                    <a:pt x="431" y="337"/>
                  </a:lnTo>
                  <a:lnTo>
                    <a:pt x="459" y="365"/>
                  </a:lnTo>
                  <a:lnTo>
                    <a:pt x="489" y="400"/>
                  </a:lnTo>
                  <a:lnTo>
                    <a:pt x="485" y="366"/>
                  </a:lnTo>
                  <a:lnTo>
                    <a:pt x="482" y="324"/>
                  </a:lnTo>
                  <a:lnTo>
                    <a:pt x="482" y="276"/>
                  </a:lnTo>
                  <a:lnTo>
                    <a:pt x="482" y="0"/>
                  </a:lnTo>
                  <a:lnTo>
                    <a:pt x="559" y="0"/>
                  </a:lnTo>
                  <a:lnTo>
                    <a:pt x="559" y="504"/>
                  </a:lnTo>
                  <a:lnTo>
                    <a:pt x="513" y="504"/>
                  </a:lnTo>
                  <a:lnTo>
                    <a:pt x="124" y="154"/>
                  </a:lnTo>
                  <a:lnTo>
                    <a:pt x="111" y="143"/>
                  </a:lnTo>
                  <a:lnTo>
                    <a:pt x="103" y="136"/>
                  </a:lnTo>
                  <a:lnTo>
                    <a:pt x="99" y="131"/>
                  </a:lnTo>
                  <a:lnTo>
                    <a:pt x="85" y="114"/>
                  </a:lnTo>
                  <a:lnTo>
                    <a:pt x="73" y="98"/>
                  </a:lnTo>
                  <a:lnTo>
                    <a:pt x="76" y="129"/>
                  </a:lnTo>
                  <a:lnTo>
                    <a:pt x="78" y="167"/>
                  </a:lnTo>
                  <a:lnTo>
                    <a:pt x="79" y="207"/>
                  </a:lnTo>
                  <a:lnTo>
                    <a:pt x="79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4672013" y="2411413"/>
              <a:ext cx="311150" cy="266700"/>
            </a:xfrm>
            <a:custGeom>
              <a:avLst/>
              <a:gdLst>
                <a:gd name="T0" fmla="*/ 85 w 587"/>
                <a:gd name="T1" fmla="*/ 68 h 504"/>
                <a:gd name="T2" fmla="*/ 85 w 587"/>
                <a:gd name="T3" fmla="*/ 434 h 504"/>
                <a:gd name="T4" fmla="*/ 503 w 587"/>
                <a:gd name="T5" fmla="*/ 434 h 504"/>
                <a:gd name="T6" fmla="*/ 503 w 587"/>
                <a:gd name="T7" fmla="*/ 68 h 504"/>
                <a:gd name="T8" fmla="*/ 85 w 587"/>
                <a:gd name="T9" fmla="*/ 68 h 504"/>
                <a:gd name="T10" fmla="*/ 119 w 587"/>
                <a:gd name="T11" fmla="*/ 0 h 504"/>
                <a:gd name="T12" fmla="*/ 469 w 587"/>
                <a:gd name="T13" fmla="*/ 0 h 504"/>
                <a:gd name="T14" fmla="*/ 502 w 587"/>
                <a:gd name="T15" fmla="*/ 2 h 504"/>
                <a:gd name="T16" fmla="*/ 527 w 587"/>
                <a:gd name="T17" fmla="*/ 6 h 504"/>
                <a:gd name="T18" fmla="*/ 547 w 587"/>
                <a:gd name="T19" fmla="*/ 15 h 504"/>
                <a:gd name="T20" fmla="*/ 563 w 587"/>
                <a:gd name="T21" fmla="*/ 26 h 504"/>
                <a:gd name="T22" fmla="*/ 574 w 587"/>
                <a:gd name="T23" fmla="*/ 40 h 504"/>
                <a:gd name="T24" fmla="*/ 581 w 587"/>
                <a:gd name="T25" fmla="*/ 61 h 504"/>
                <a:gd name="T26" fmla="*/ 585 w 587"/>
                <a:gd name="T27" fmla="*/ 88 h 504"/>
                <a:gd name="T28" fmla="*/ 587 w 587"/>
                <a:gd name="T29" fmla="*/ 120 h 504"/>
                <a:gd name="T30" fmla="*/ 587 w 587"/>
                <a:gd name="T31" fmla="*/ 385 h 504"/>
                <a:gd name="T32" fmla="*/ 585 w 587"/>
                <a:gd name="T33" fmla="*/ 417 h 504"/>
                <a:gd name="T34" fmla="*/ 581 w 587"/>
                <a:gd name="T35" fmla="*/ 442 h 504"/>
                <a:gd name="T36" fmla="*/ 574 w 587"/>
                <a:gd name="T37" fmla="*/ 463 h 504"/>
                <a:gd name="T38" fmla="*/ 563 w 587"/>
                <a:gd name="T39" fmla="*/ 479 h 504"/>
                <a:gd name="T40" fmla="*/ 547 w 587"/>
                <a:gd name="T41" fmla="*/ 490 h 504"/>
                <a:gd name="T42" fmla="*/ 527 w 587"/>
                <a:gd name="T43" fmla="*/ 497 h 504"/>
                <a:gd name="T44" fmla="*/ 502 w 587"/>
                <a:gd name="T45" fmla="*/ 503 h 504"/>
                <a:gd name="T46" fmla="*/ 469 w 587"/>
                <a:gd name="T47" fmla="*/ 504 h 504"/>
                <a:gd name="T48" fmla="*/ 119 w 587"/>
                <a:gd name="T49" fmla="*/ 504 h 504"/>
                <a:gd name="T50" fmla="*/ 88 w 587"/>
                <a:gd name="T51" fmla="*/ 503 h 504"/>
                <a:gd name="T52" fmla="*/ 61 w 587"/>
                <a:gd name="T53" fmla="*/ 497 h 504"/>
                <a:gd name="T54" fmla="*/ 41 w 587"/>
                <a:gd name="T55" fmla="*/ 490 h 504"/>
                <a:gd name="T56" fmla="*/ 26 w 587"/>
                <a:gd name="T57" fmla="*/ 479 h 504"/>
                <a:gd name="T58" fmla="*/ 14 w 587"/>
                <a:gd name="T59" fmla="*/ 463 h 504"/>
                <a:gd name="T60" fmla="*/ 7 w 587"/>
                <a:gd name="T61" fmla="*/ 442 h 504"/>
                <a:gd name="T62" fmla="*/ 1 w 587"/>
                <a:gd name="T63" fmla="*/ 417 h 504"/>
                <a:gd name="T64" fmla="*/ 0 w 587"/>
                <a:gd name="T65" fmla="*/ 385 h 504"/>
                <a:gd name="T66" fmla="*/ 0 w 587"/>
                <a:gd name="T67" fmla="*/ 120 h 504"/>
                <a:gd name="T68" fmla="*/ 1 w 587"/>
                <a:gd name="T69" fmla="*/ 88 h 504"/>
                <a:gd name="T70" fmla="*/ 7 w 587"/>
                <a:gd name="T71" fmla="*/ 61 h 504"/>
                <a:gd name="T72" fmla="*/ 14 w 587"/>
                <a:gd name="T73" fmla="*/ 40 h 504"/>
                <a:gd name="T74" fmla="*/ 26 w 587"/>
                <a:gd name="T75" fmla="*/ 26 h 504"/>
                <a:gd name="T76" fmla="*/ 41 w 587"/>
                <a:gd name="T77" fmla="*/ 15 h 504"/>
                <a:gd name="T78" fmla="*/ 61 w 587"/>
                <a:gd name="T79" fmla="*/ 6 h 504"/>
                <a:gd name="T80" fmla="*/ 88 w 587"/>
                <a:gd name="T81" fmla="*/ 2 h 504"/>
                <a:gd name="T82" fmla="*/ 119 w 587"/>
                <a:gd name="T8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7" h="504">
                  <a:moveTo>
                    <a:pt x="85" y="68"/>
                  </a:moveTo>
                  <a:lnTo>
                    <a:pt x="85" y="434"/>
                  </a:lnTo>
                  <a:lnTo>
                    <a:pt x="503" y="434"/>
                  </a:lnTo>
                  <a:lnTo>
                    <a:pt x="503" y="68"/>
                  </a:lnTo>
                  <a:lnTo>
                    <a:pt x="85" y="68"/>
                  </a:lnTo>
                  <a:close/>
                  <a:moveTo>
                    <a:pt x="119" y="0"/>
                  </a:moveTo>
                  <a:lnTo>
                    <a:pt x="469" y="0"/>
                  </a:lnTo>
                  <a:lnTo>
                    <a:pt x="502" y="2"/>
                  </a:lnTo>
                  <a:lnTo>
                    <a:pt x="527" y="6"/>
                  </a:lnTo>
                  <a:lnTo>
                    <a:pt x="547" y="15"/>
                  </a:lnTo>
                  <a:lnTo>
                    <a:pt x="563" y="26"/>
                  </a:lnTo>
                  <a:lnTo>
                    <a:pt x="574" y="40"/>
                  </a:lnTo>
                  <a:lnTo>
                    <a:pt x="581" y="61"/>
                  </a:lnTo>
                  <a:lnTo>
                    <a:pt x="585" y="88"/>
                  </a:lnTo>
                  <a:lnTo>
                    <a:pt x="587" y="120"/>
                  </a:lnTo>
                  <a:lnTo>
                    <a:pt x="587" y="385"/>
                  </a:lnTo>
                  <a:lnTo>
                    <a:pt x="585" y="417"/>
                  </a:lnTo>
                  <a:lnTo>
                    <a:pt x="581" y="442"/>
                  </a:lnTo>
                  <a:lnTo>
                    <a:pt x="574" y="463"/>
                  </a:lnTo>
                  <a:lnTo>
                    <a:pt x="563" y="479"/>
                  </a:lnTo>
                  <a:lnTo>
                    <a:pt x="547" y="490"/>
                  </a:lnTo>
                  <a:lnTo>
                    <a:pt x="527" y="497"/>
                  </a:lnTo>
                  <a:lnTo>
                    <a:pt x="502" y="503"/>
                  </a:lnTo>
                  <a:lnTo>
                    <a:pt x="469" y="504"/>
                  </a:lnTo>
                  <a:lnTo>
                    <a:pt x="119" y="504"/>
                  </a:lnTo>
                  <a:lnTo>
                    <a:pt x="88" y="503"/>
                  </a:lnTo>
                  <a:lnTo>
                    <a:pt x="61" y="497"/>
                  </a:lnTo>
                  <a:lnTo>
                    <a:pt x="41" y="490"/>
                  </a:lnTo>
                  <a:lnTo>
                    <a:pt x="26" y="479"/>
                  </a:lnTo>
                  <a:lnTo>
                    <a:pt x="14" y="463"/>
                  </a:lnTo>
                  <a:lnTo>
                    <a:pt x="7" y="442"/>
                  </a:lnTo>
                  <a:lnTo>
                    <a:pt x="1" y="417"/>
                  </a:lnTo>
                  <a:lnTo>
                    <a:pt x="0" y="385"/>
                  </a:lnTo>
                  <a:lnTo>
                    <a:pt x="0" y="120"/>
                  </a:lnTo>
                  <a:lnTo>
                    <a:pt x="1" y="88"/>
                  </a:lnTo>
                  <a:lnTo>
                    <a:pt x="7" y="61"/>
                  </a:lnTo>
                  <a:lnTo>
                    <a:pt x="14" y="40"/>
                  </a:lnTo>
                  <a:lnTo>
                    <a:pt x="26" y="26"/>
                  </a:lnTo>
                  <a:lnTo>
                    <a:pt x="41" y="15"/>
                  </a:lnTo>
                  <a:lnTo>
                    <a:pt x="61" y="6"/>
                  </a:lnTo>
                  <a:lnTo>
                    <a:pt x="88" y="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2208" y="2328672"/>
            <a:ext cx="7034980" cy="10049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127" y="3316318"/>
            <a:ext cx="7056298" cy="141417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14B3-E070-454E-9443-69F54C521192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F63E4-7DB1-41A3-88AA-E6DD8B215F8F}" type="slidenum">
              <a:rPr lang="en-US" smtClean="0"/>
              <a:t>‹#›</a:t>
            </a:fld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-17642" y="2231135"/>
            <a:ext cx="91616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46"/>
          <p:cNvSpPr>
            <a:spLocks noEditPoints="1"/>
          </p:cNvSpPr>
          <p:nvPr userDrawn="1"/>
        </p:nvSpPr>
        <p:spPr bwMode="auto">
          <a:xfrm>
            <a:off x="1666270" y="773079"/>
            <a:ext cx="537046" cy="639224"/>
          </a:xfrm>
          <a:custGeom>
            <a:avLst/>
            <a:gdLst>
              <a:gd name="T0" fmla="*/ 367 w 450"/>
              <a:gd name="T1" fmla="*/ 32 h 537"/>
              <a:gd name="T2" fmla="*/ 367 w 450"/>
              <a:gd name="T3" fmla="*/ 61 h 537"/>
              <a:gd name="T4" fmla="*/ 277 w 450"/>
              <a:gd name="T5" fmla="*/ 41 h 537"/>
              <a:gd name="T6" fmla="*/ 277 w 450"/>
              <a:gd name="T7" fmla="*/ 11 h 537"/>
              <a:gd name="T8" fmla="*/ 224 w 450"/>
              <a:gd name="T9" fmla="*/ 0 h 537"/>
              <a:gd name="T10" fmla="*/ 173 w 450"/>
              <a:gd name="T11" fmla="*/ 11 h 537"/>
              <a:gd name="T12" fmla="*/ 173 w 450"/>
              <a:gd name="T13" fmla="*/ 41 h 537"/>
              <a:gd name="T14" fmla="*/ 83 w 450"/>
              <a:gd name="T15" fmla="*/ 61 h 537"/>
              <a:gd name="T16" fmla="*/ 83 w 450"/>
              <a:gd name="T17" fmla="*/ 32 h 537"/>
              <a:gd name="T18" fmla="*/ 0 w 450"/>
              <a:gd name="T19" fmla="*/ 50 h 537"/>
              <a:gd name="T20" fmla="*/ 0 w 450"/>
              <a:gd name="T21" fmla="*/ 211 h 537"/>
              <a:gd name="T22" fmla="*/ 2 w 450"/>
              <a:gd name="T23" fmla="*/ 258 h 537"/>
              <a:gd name="T24" fmla="*/ 12 w 450"/>
              <a:gd name="T25" fmla="*/ 305 h 537"/>
              <a:gd name="T26" fmla="*/ 29 w 450"/>
              <a:gd name="T27" fmla="*/ 349 h 537"/>
              <a:gd name="T28" fmla="*/ 50 w 450"/>
              <a:gd name="T29" fmla="*/ 390 h 537"/>
              <a:gd name="T30" fmla="*/ 76 w 450"/>
              <a:gd name="T31" fmla="*/ 428 h 537"/>
              <a:gd name="T32" fmla="*/ 108 w 450"/>
              <a:gd name="T33" fmla="*/ 462 h 537"/>
              <a:gd name="T34" fmla="*/ 143 w 450"/>
              <a:gd name="T35" fmla="*/ 492 h 537"/>
              <a:gd name="T36" fmla="*/ 182 w 450"/>
              <a:gd name="T37" fmla="*/ 517 h 537"/>
              <a:gd name="T38" fmla="*/ 224 w 450"/>
              <a:gd name="T39" fmla="*/ 537 h 537"/>
              <a:gd name="T40" fmla="*/ 267 w 450"/>
              <a:gd name="T41" fmla="*/ 517 h 537"/>
              <a:gd name="T42" fmla="*/ 307 w 450"/>
              <a:gd name="T43" fmla="*/ 492 h 537"/>
              <a:gd name="T44" fmla="*/ 342 w 450"/>
              <a:gd name="T45" fmla="*/ 462 h 537"/>
              <a:gd name="T46" fmla="*/ 374 w 450"/>
              <a:gd name="T47" fmla="*/ 428 h 537"/>
              <a:gd name="T48" fmla="*/ 400 w 450"/>
              <a:gd name="T49" fmla="*/ 390 h 537"/>
              <a:gd name="T50" fmla="*/ 421 w 450"/>
              <a:gd name="T51" fmla="*/ 349 h 537"/>
              <a:gd name="T52" fmla="*/ 438 w 450"/>
              <a:gd name="T53" fmla="*/ 305 h 537"/>
              <a:gd name="T54" fmla="*/ 446 w 450"/>
              <a:gd name="T55" fmla="*/ 258 h 537"/>
              <a:gd name="T56" fmla="*/ 450 w 450"/>
              <a:gd name="T57" fmla="*/ 211 h 537"/>
              <a:gd name="T58" fmla="*/ 450 w 450"/>
              <a:gd name="T59" fmla="*/ 50 h 537"/>
              <a:gd name="T60" fmla="*/ 367 w 450"/>
              <a:gd name="T61" fmla="*/ 32 h 537"/>
              <a:gd name="T62" fmla="*/ 389 w 450"/>
              <a:gd name="T63" fmla="*/ 211 h 537"/>
              <a:gd name="T64" fmla="*/ 386 w 450"/>
              <a:gd name="T65" fmla="*/ 239 h 537"/>
              <a:gd name="T66" fmla="*/ 382 w 450"/>
              <a:gd name="T67" fmla="*/ 268 h 537"/>
              <a:gd name="T68" fmla="*/ 224 w 450"/>
              <a:gd name="T69" fmla="*/ 268 h 537"/>
              <a:gd name="T70" fmla="*/ 224 w 450"/>
              <a:gd name="T71" fmla="*/ 469 h 537"/>
              <a:gd name="T72" fmla="*/ 186 w 450"/>
              <a:gd name="T73" fmla="*/ 446 h 537"/>
              <a:gd name="T74" fmla="*/ 152 w 450"/>
              <a:gd name="T75" fmla="*/ 418 h 537"/>
              <a:gd name="T76" fmla="*/ 123 w 450"/>
              <a:gd name="T77" fmla="*/ 386 h 537"/>
              <a:gd name="T78" fmla="*/ 98 w 450"/>
              <a:gd name="T79" fmla="*/ 350 h 537"/>
              <a:gd name="T80" fmla="*/ 80 w 450"/>
              <a:gd name="T81" fmla="*/ 310 h 537"/>
              <a:gd name="T82" fmla="*/ 68 w 450"/>
              <a:gd name="T83" fmla="*/ 268 h 537"/>
              <a:gd name="T84" fmla="*/ 224 w 450"/>
              <a:gd name="T85" fmla="*/ 268 h 537"/>
              <a:gd name="T86" fmla="*/ 224 w 450"/>
              <a:gd name="T87" fmla="*/ 93 h 537"/>
              <a:gd name="T88" fmla="*/ 389 w 450"/>
              <a:gd name="T89" fmla="*/ 130 h 537"/>
              <a:gd name="T90" fmla="*/ 389 w 450"/>
              <a:gd name="T91" fmla="*/ 211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50" h="537">
                <a:moveTo>
                  <a:pt x="367" y="32"/>
                </a:moveTo>
                <a:lnTo>
                  <a:pt x="367" y="61"/>
                </a:lnTo>
                <a:lnTo>
                  <a:pt x="277" y="41"/>
                </a:lnTo>
                <a:lnTo>
                  <a:pt x="277" y="11"/>
                </a:lnTo>
                <a:lnTo>
                  <a:pt x="224" y="0"/>
                </a:lnTo>
                <a:lnTo>
                  <a:pt x="173" y="11"/>
                </a:lnTo>
                <a:lnTo>
                  <a:pt x="173" y="41"/>
                </a:lnTo>
                <a:lnTo>
                  <a:pt x="83" y="61"/>
                </a:lnTo>
                <a:lnTo>
                  <a:pt x="83" y="32"/>
                </a:lnTo>
                <a:lnTo>
                  <a:pt x="0" y="50"/>
                </a:lnTo>
                <a:lnTo>
                  <a:pt x="0" y="211"/>
                </a:lnTo>
                <a:lnTo>
                  <a:pt x="2" y="258"/>
                </a:lnTo>
                <a:lnTo>
                  <a:pt x="12" y="305"/>
                </a:lnTo>
                <a:lnTo>
                  <a:pt x="29" y="349"/>
                </a:lnTo>
                <a:lnTo>
                  <a:pt x="50" y="390"/>
                </a:lnTo>
                <a:lnTo>
                  <a:pt x="76" y="428"/>
                </a:lnTo>
                <a:lnTo>
                  <a:pt x="108" y="462"/>
                </a:lnTo>
                <a:lnTo>
                  <a:pt x="143" y="492"/>
                </a:lnTo>
                <a:lnTo>
                  <a:pt x="182" y="517"/>
                </a:lnTo>
                <a:lnTo>
                  <a:pt x="224" y="537"/>
                </a:lnTo>
                <a:lnTo>
                  <a:pt x="267" y="517"/>
                </a:lnTo>
                <a:lnTo>
                  <a:pt x="307" y="492"/>
                </a:lnTo>
                <a:lnTo>
                  <a:pt x="342" y="462"/>
                </a:lnTo>
                <a:lnTo>
                  <a:pt x="374" y="428"/>
                </a:lnTo>
                <a:lnTo>
                  <a:pt x="400" y="390"/>
                </a:lnTo>
                <a:lnTo>
                  <a:pt x="421" y="349"/>
                </a:lnTo>
                <a:lnTo>
                  <a:pt x="438" y="305"/>
                </a:lnTo>
                <a:lnTo>
                  <a:pt x="446" y="258"/>
                </a:lnTo>
                <a:lnTo>
                  <a:pt x="450" y="211"/>
                </a:lnTo>
                <a:lnTo>
                  <a:pt x="450" y="50"/>
                </a:lnTo>
                <a:lnTo>
                  <a:pt x="367" y="32"/>
                </a:lnTo>
                <a:close/>
                <a:moveTo>
                  <a:pt x="389" y="211"/>
                </a:moveTo>
                <a:lnTo>
                  <a:pt x="386" y="239"/>
                </a:lnTo>
                <a:lnTo>
                  <a:pt x="382" y="268"/>
                </a:lnTo>
                <a:lnTo>
                  <a:pt x="224" y="268"/>
                </a:lnTo>
                <a:lnTo>
                  <a:pt x="224" y="469"/>
                </a:lnTo>
                <a:lnTo>
                  <a:pt x="186" y="446"/>
                </a:lnTo>
                <a:lnTo>
                  <a:pt x="152" y="418"/>
                </a:lnTo>
                <a:lnTo>
                  <a:pt x="123" y="386"/>
                </a:lnTo>
                <a:lnTo>
                  <a:pt x="98" y="350"/>
                </a:lnTo>
                <a:lnTo>
                  <a:pt x="80" y="310"/>
                </a:lnTo>
                <a:lnTo>
                  <a:pt x="68" y="268"/>
                </a:lnTo>
                <a:lnTo>
                  <a:pt x="224" y="268"/>
                </a:lnTo>
                <a:lnTo>
                  <a:pt x="224" y="93"/>
                </a:lnTo>
                <a:lnTo>
                  <a:pt x="389" y="130"/>
                </a:lnTo>
                <a:lnTo>
                  <a:pt x="389" y="211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0"/>
            <a:ext cx="9166226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8"/>
          <p:cNvSpPr/>
          <p:nvPr userDrawn="1"/>
        </p:nvSpPr>
        <p:spPr>
          <a:xfrm>
            <a:off x="4460488" y="-890"/>
            <a:ext cx="4674690" cy="2232027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  <a:alpha val="0"/>
                </a:srgbClr>
              </a:gs>
              <a:gs pos="33000">
                <a:schemeClr val="bg1">
                  <a:alpha val="89000"/>
                </a:schemeClr>
              </a:gs>
              <a:gs pos="67000">
                <a:schemeClr val="bg1">
                  <a:alpha val="77000"/>
                </a:schemeClr>
              </a:gs>
              <a:gs pos="100000">
                <a:srgbClr val="800000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36742" r="1996" b="32493"/>
          <a:stretch/>
        </p:blipFill>
        <p:spPr>
          <a:xfrm>
            <a:off x="-17642" y="2231136"/>
            <a:ext cx="9161641" cy="2912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 userDrawn="1"/>
        </p:nvSpPr>
        <p:spPr>
          <a:xfrm rot="16200000">
            <a:off x="3108523" y="-895027"/>
            <a:ext cx="2912364" cy="9164690"/>
          </a:xfrm>
          <a:prstGeom prst="rect">
            <a:avLst/>
          </a:prstGeom>
          <a:solidFill>
            <a:srgbClr val="8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539781" y="748032"/>
            <a:ext cx="2580796" cy="1006977"/>
            <a:chOff x="3338513" y="2093913"/>
            <a:chExt cx="2457450" cy="958850"/>
          </a:xfrm>
          <a:solidFill>
            <a:srgbClr val="800000"/>
          </a:solidFill>
        </p:grpSpPr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086351" y="2522538"/>
              <a:ext cx="222250" cy="176213"/>
            </a:xfrm>
            <a:custGeom>
              <a:avLst/>
              <a:gdLst>
                <a:gd name="T0" fmla="*/ 197 w 421"/>
                <a:gd name="T1" fmla="*/ 204 h 335"/>
                <a:gd name="T2" fmla="*/ 180 w 421"/>
                <a:gd name="T3" fmla="*/ 218 h 335"/>
                <a:gd name="T4" fmla="*/ 176 w 421"/>
                <a:gd name="T5" fmla="*/ 240 h 335"/>
                <a:gd name="T6" fmla="*/ 187 w 421"/>
                <a:gd name="T7" fmla="*/ 261 h 335"/>
                <a:gd name="T8" fmla="*/ 189 w 421"/>
                <a:gd name="T9" fmla="*/ 263 h 335"/>
                <a:gd name="T10" fmla="*/ 212 w 421"/>
                <a:gd name="T11" fmla="*/ 266 h 335"/>
                <a:gd name="T12" fmla="*/ 255 w 421"/>
                <a:gd name="T13" fmla="*/ 261 h 335"/>
                <a:gd name="T14" fmla="*/ 277 w 421"/>
                <a:gd name="T15" fmla="*/ 257 h 335"/>
                <a:gd name="T16" fmla="*/ 278 w 421"/>
                <a:gd name="T17" fmla="*/ 257 h 335"/>
                <a:gd name="T18" fmla="*/ 279 w 421"/>
                <a:gd name="T19" fmla="*/ 256 h 335"/>
                <a:gd name="T20" fmla="*/ 281 w 421"/>
                <a:gd name="T21" fmla="*/ 256 h 335"/>
                <a:gd name="T22" fmla="*/ 282 w 421"/>
                <a:gd name="T23" fmla="*/ 256 h 335"/>
                <a:gd name="T24" fmla="*/ 286 w 421"/>
                <a:gd name="T25" fmla="*/ 254 h 335"/>
                <a:gd name="T26" fmla="*/ 284 w 421"/>
                <a:gd name="T27" fmla="*/ 254 h 335"/>
                <a:gd name="T28" fmla="*/ 260 w 421"/>
                <a:gd name="T29" fmla="*/ 239 h 335"/>
                <a:gd name="T30" fmla="*/ 236 w 421"/>
                <a:gd name="T31" fmla="*/ 216 h 335"/>
                <a:gd name="T32" fmla="*/ 220 w 421"/>
                <a:gd name="T33" fmla="*/ 207 h 335"/>
                <a:gd name="T34" fmla="*/ 217 w 421"/>
                <a:gd name="T35" fmla="*/ 205 h 335"/>
                <a:gd name="T36" fmla="*/ 214 w 421"/>
                <a:gd name="T37" fmla="*/ 205 h 335"/>
                <a:gd name="T38" fmla="*/ 212 w 421"/>
                <a:gd name="T39" fmla="*/ 204 h 335"/>
                <a:gd name="T40" fmla="*/ 0 w 421"/>
                <a:gd name="T41" fmla="*/ 0 h 335"/>
                <a:gd name="T42" fmla="*/ 77 w 421"/>
                <a:gd name="T43" fmla="*/ 28 h 335"/>
                <a:gd name="T44" fmla="*/ 144 w 421"/>
                <a:gd name="T45" fmla="*/ 70 h 335"/>
                <a:gd name="T46" fmla="*/ 203 w 421"/>
                <a:gd name="T47" fmla="*/ 122 h 335"/>
                <a:gd name="T48" fmla="*/ 261 w 421"/>
                <a:gd name="T49" fmla="*/ 173 h 335"/>
                <a:gd name="T50" fmla="*/ 320 w 421"/>
                <a:gd name="T51" fmla="*/ 215 h 335"/>
                <a:gd name="T52" fmla="*/ 384 w 421"/>
                <a:gd name="T53" fmla="*/ 242 h 335"/>
                <a:gd name="T54" fmla="*/ 414 w 421"/>
                <a:gd name="T55" fmla="*/ 264 h 335"/>
                <a:gd name="T56" fmla="*/ 381 w 421"/>
                <a:gd name="T57" fmla="*/ 294 h 335"/>
                <a:gd name="T58" fmla="*/ 332 w 421"/>
                <a:gd name="T59" fmla="*/ 314 h 335"/>
                <a:gd name="T60" fmla="*/ 271 w 421"/>
                <a:gd name="T61" fmla="*/ 326 h 335"/>
                <a:gd name="T62" fmla="*/ 207 w 421"/>
                <a:gd name="T63" fmla="*/ 332 h 335"/>
                <a:gd name="T64" fmla="*/ 147 w 421"/>
                <a:gd name="T65" fmla="*/ 335 h 335"/>
                <a:gd name="T66" fmla="*/ 97 w 421"/>
                <a:gd name="T67" fmla="*/ 335 h 335"/>
                <a:gd name="T68" fmla="*/ 107 w 421"/>
                <a:gd name="T69" fmla="*/ 329 h 335"/>
                <a:gd name="T70" fmla="*/ 151 w 421"/>
                <a:gd name="T71" fmla="*/ 321 h 335"/>
                <a:gd name="T72" fmla="*/ 182 w 421"/>
                <a:gd name="T73" fmla="*/ 306 h 335"/>
                <a:gd name="T74" fmla="*/ 139 w 421"/>
                <a:gd name="T75" fmla="*/ 304 h 335"/>
                <a:gd name="T76" fmla="*/ 114 w 421"/>
                <a:gd name="T77" fmla="*/ 283 h 335"/>
                <a:gd name="T78" fmla="*/ 101 w 421"/>
                <a:gd name="T79" fmla="*/ 252 h 335"/>
                <a:gd name="T80" fmla="*/ 96 w 421"/>
                <a:gd name="T81" fmla="*/ 214 h 335"/>
                <a:gd name="T82" fmla="*/ 96 w 421"/>
                <a:gd name="T83" fmla="*/ 176 h 335"/>
                <a:gd name="T84" fmla="*/ 96 w 421"/>
                <a:gd name="T85" fmla="*/ 142 h 335"/>
                <a:gd name="T86" fmla="*/ 93 w 421"/>
                <a:gd name="T87" fmla="*/ 121 h 335"/>
                <a:gd name="T88" fmla="*/ 84 w 421"/>
                <a:gd name="T89" fmla="*/ 93 h 335"/>
                <a:gd name="T90" fmla="*/ 70 w 421"/>
                <a:gd name="T91" fmla="*/ 59 h 335"/>
                <a:gd name="T92" fmla="*/ 43 w 421"/>
                <a:gd name="T93" fmla="*/ 25 h 335"/>
                <a:gd name="T94" fmla="*/ 0 w 421"/>
                <a:gd name="T9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1" h="335">
                  <a:moveTo>
                    <a:pt x="210" y="204"/>
                  </a:moveTo>
                  <a:lnTo>
                    <a:pt x="197" y="204"/>
                  </a:lnTo>
                  <a:lnTo>
                    <a:pt x="187" y="209"/>
                  </a:lnTo>
                  <a:lnTo>
                    <a:pt x="180" y="218"/>
                  </a:lnTo>
                  <a:lnTo>
                    <a:pt x="176" y="229"/>
                  </a:lnTo>
                  <a:lnTo>
                    <a:pt x="176" y="240"/>
                  </a:lnTo>
                  <a:lnTo>
                    <a:pt x="180" y="252"/>
                  </a:lnTo>
                  <a:lnTo>
                    <a:pt x="187" y="261"/>
                  </a:lnTo>
                  <a:lnTo>
                    <a:pt x="187" y="261"/>
                  </a:lnTo>
                  <a:lnTo>
                    <a:pt x="189" y="263"/>
                  </a:lnTo>
                  <a:lnTo>
                    <a:pt x="190" y="263"/>
                  </a:lnTo>
                  <a:lnTo>
                    <a:pt x="212" y="266"/>
                  </a:lnTo>
                  <a:lnTo>
                    <a:pt x="233" y="266"/>
                  </a:lnTo>
                  <a:lnTo>
                    <a:pt x="255" y="261"/>
                  </a:lnTo>
                  <a:lnTo>
                    <a:pt x="277" y="257"/>
                  </a:lnTo>
                  <a:lnTo>
                    <a:pt x="277" y="257"/>
                  </a:lnTo>
                  <a:lnTo>
                    <a:pt x="278" y="257"/>
                  </a:lnTo>
                  <a:lnTo>
                    <a:pt x="278" y="257"/>
                  </a:lnTo>
                  <a:lnTo>
                    <a:pt x="279" y="256"/>
                  </a:lnTo>
                  <a:lnTo>
                    <a:pt x="279" y="256"/>
                  </a:lnTo>
                  <a:lnTo>
                    <a:pt x="281" y="256"/>
                  </a:lnTo>
                  <a:lnTo>
                    <a:pt x="281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4" y="256"/>
                  </a:lnTo>
                  <a:lnTo>
                    <a:pt x="286" y="254"/>
                  </a:lnTo>
                  <a:lnTo>
                    <a:pt x="285" y="254"/>
                  </a:lnTo>
                  <a:lnTo>
                    <a:pt x="284" y="254"/>
                  </a:lnTo>
                  <a:lnTo>
                    <a:pt x="271" y="249"/>
                  </a:lnTo>
                  <a:lnTo>
                    <a:pt x="260" y="239"/>
                  </a:lnTo>
                  <a:lnTo>
                    <a:pt x="248" y="228"/>
                  </a:lnTo>
                  <a:lnTo>
                    <a:pt x="236" y="216"/>
                  </a:lnTo>
                  <a:lnTo>
                    <a:pt x="223" y="208"/>
                  </a:lnTo>
                  <a:lnTo>
                    <a:pt x="220" y="207"/>
                  </a:lnTo>
                  <a:lnTo>
                    <a:pt x="219" y="205"/>
                  </a:lnTo>
                  <a:lnTo>
                    <a:pt x="217" y="205"/>
                  </a:lnTo>
                  <a:lnTo>
                    <a:pt x="217" y="205"/>
                  </a:lnTo>
                  <a:lnTo>
                    <a:pt x="214" y="205"/>
                  </a:lnTo>
                  <a:lnTo>
                    <a:pt x="213" y="204"/>
                  </a:lnTo>
                  <a:lnTo>
                    <a:pt x="212" y="204"/>
                  </a:lnTo>
                  <a:lnTo>
                    <a:pt x="210" y="204"/>
                  </a:lnTo>
                  <a:close/>
                  <a:moveTo>
                    <a:pt x="0" y="0"/>
                  </a:moveTo>
                  <a:lnTo>
                    <a:pt x="41" y="11"/>
                  </a:lnTo>
                  <a:lnTo>
                    <a:pt x="77" y="28"/>
                  </a:lnTo>
                  <a:lnTo>
                    <a:pt x="111" y="48"/>
                  </a:lnTo>
                  <a:lnTo>
                    <a:pt x="144" y="70"/>
                  </a:lnTo>
                  <a:lnTo>
                    <a:pt x="173" y="95"/>
                  </a:lnTo>
                  <a:lnTo>
                    <a:pt x="203" y="122"/>
                  </a:lnTo>
                  <a:lnTo>
                    <a:pt x="233" y="147"/>
                  </a:lnTo>
                  <a:lnTo>
                    <a:pt x="261" y="173"/>
                  </a:lnTo>
                  <a:lnTo>
                    <a:pt x="289" y="195"/>
                  </a:lnTo>
                  <a:lnTo>
                    <a:pt x="320" y="215"/>
                  </a:lnTo>
                  <a:lnTo>
                    <a:pt x="351" y="230"/>
                  </a:lnTo>
                  <a:lnTo>
                    <a:pt x="384" y="242"/>
                  </a:lnTo>
                  <a:lnTo>
                    <a:pt x="421" y="246"/>
                  </a:lnTo>
                  <a:lnTo>
                    <a:pt x="414" y="264"/>
                  </a:lnTo>
                  <a:lnTo>
                    <a:pt x="399" y="281"/>
                  </a:lnTo>
                  <a:lnTo>
                    <a:pt x="381" y="294"/>
                  </a:lnTo>
                  <a:lnTo>
                    <a:pt x="358" y="305"/>
                  </a:lnTo>
                  <a:lnTo>
                    <a:pt x="332" y="314"/>
                  </a:lnTo>
                  <a:lnTo>
                    <a:pt x="302" y="321"/>
                  </a:lnTo>
                  <a:lnTo>
                    <a:pt x="271" y="326"/>
                  </a:lnTo>
                  <a:lnTo>
                    <a:pt x="238" y="329"/>
                  </a:lnTo>
                  <a:lnTo>
                    <a:pt x="207" y="332"/>
                  </a:lnTo>
                  <a:lnTo>
                    <a:pt x="176" y="333"/>
                  </a:lnTo>
                  <a:lnTo>
                    <a:pt x="147" y="335"/>
                  </a:lnTo>
                  <a:lnTo>
                    <a:pt x="120" y="335"/>
                  </a:lnTo>
                  <a:lnTo>
                    <a:pt x="97" y="335"/>
                  </a:lnTo>
                  <a:lnTo>
                    <a:pt x="79" y="335"/>
                  </a:lnTo>
                  <a:lnTo>
                    <a:pt x="107" y="329"/>
                  </a:lnTo>
                  <a:lnTo>
                    <a:pt x="131" y="325"/>
                  </a:lnTo>
                  <a:lnTo>
                    <a:pt x="151" y="321"/>
                  </a:lnTo>
                  <a:lnTo>
                    <a:pt x="166" y="315"/>
                  </a:lnTo>
                  <a:lnTo>
                    <a:pt x="182" y="306"/>
                  </a:lnTo>
                  <a:lnTo>
                    <a:pt x="159" y="308"/>
                  </a:lnTo>
                  <a:lnTo>
                    <a:pt x="139" y="304"/>
                  </a:lnTo>
                  <a:lnTo>
                    <a:pt x="125" y="295"/>
                  </a:lnTo>
                  <a:lnTo>
                    <a:pt x="114" y="283"/>
                  </a:lnTo>
                  <a:lnTo>
                    <a:pt x="107" y="268"/>
                  </a:lnTo>
                  <a:lnTo>
                    <a:pt x="101" y="252"/>
                  </a:lnTo>
                  <a:lnTo>
                    <a:pt x="97" y="233"/>
                  </a:lnTo>
                  <a:lnTo>
                    <a:pt x="96" y="214"/>
                  </a:lnTo>
                  <a:lnTo>
                    <a:pt x="96" y="194"/>
                  </a:lnTo>
                  <a:lnTo>
                    <a:pt x="96" y="176"/>
                  </a:lnTo>
                  <a:lnTo>
                    <a:pt x="96" y="157"/>
                  </a:lnTo>
                  <a:lnTo>
                    <a:pt x="96" y="142"/>
                  </a:lnTo>
                  <a:lnTo>
                    <a:pt x="94" y="128"/>
                  </a:lnTo>
                  <a:lnTo>
                    <a:pt x="93" y="121"/>
                  </a:lnTo>
                  <a:lnTo>
                    <a:pt x="90" y="108"/>
                  </a:lnTo>
                  <a:lnTo>
                    <a:pt x="84" y="93"/>
                  </a:lnTo>
                  <a:lnTo>
                    <a:pt x="79" y="77"/>
                  </a:lnTo>
                  <a:lnTo>
                    <a:pt x="70" y="59"/>
                  </a:lnTo>
                  <a:lnTo>
                    <a:pt x="59" y="42"/>
                  </a:lnTo>
                  <a:lnTo>
                    <a:pt x="43" y="25"/>
                  </a:lnTo>
                  <a:lnTo>
                    <a:pt x="24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4706938" y="2093913"/>
              <a:ext cx="1089025" cy="958850"/>
            </a:xfrm>
            <a:custGeom>
              <a:avLst/>
              <a:gdLst>
                <a:gd name="T0" fmla="*/ 1333 w 2059"/>
                <a:gd name="T1" fmla="*/ 724 h 1812"/>
                <a:gd name="T2" fmla="*/ 1217 w 2059"/>
                <a:gd name="T3" fmla="*/ 879 h 1812"/>
                <a:gd name="T4" fmla="*/ 1352 w 2059"/>
                <a:gd name="T5" fmla="*/ 896 h 1812"/>
                <a:gd name="T6" fmla="*/ 1531 w 2059"/>
                <a:gd name="T7" fmla="*/ 616 h 1812"/>
                <a:gd name="T8" fmla="*/ 1888 w 2059"/>
                <a:gd name="T9" fmla="*/ 478 h 1812"/>
                <a:gd name="T10" fmla="*/ 1477 w 2059"/>
                <a:gd name="T11" fmla="*/ 964 h 1812"/>
                <a:gd name="T12" fmla="*/ 1538 w 2059"/>
                <a:gd name="T13" fmla="*/ 1092 h 1812"/>
                <a:gd name="T14" fmla="*/ 1692 w 2059"/>
                <a:gd name="T15" fmla="*/ 1146 h 1812"/>
                <a:gd name="T16" fmla="*/ 1906 w 2059"/>
                <a:gd name="T17" fmla="*/ 797 h 1812"/>
                <a:gd name="T18" fmla="*/ 1939 w 2059"/>
                <a:gd name="T19" fmla="*/ 0 h 1812"/>
                <a:gd name="T20" fmla="*/ 2059 w 2059"/>
                <a:gd name="T21" fmla="*/ 402 h 1812"/>
                <a:gd name="T22" fmla="*/ 1946 w 2059"/>
                <a:gd name="T23" fmla="*/ 931 h 1812"/>
                <a:gd name="T24" fmla="*/ 1704 w 2059"/>
                <a:gd name="T25" fmla="*/ 1273 h 1812"/>
                <a:gd name="T26" fmla="*/ 1641 w 2059"/>
                <a:gd name="T27" fmla="*/ 1567 h 1812"/>
                <a:gd name="T28" fmla="*/ 1382 w 2059"/>
                <a:gd name="T29" fmla="*/ 1787 h 1812"/>
                <a:gd name="T30" fmla="*/ 1211 w 2059"/>
                <a:gd name="T31" fmla="*/ 1650 h 1812"/>
                <a:gd name="T32" fmla="*/ 975 w 2059"/>
                <a:gd name="T33" fmla="*/ 1630 h 1812"/>
                <a:gd name="T34" fmla="*/ 680 w 2059"/>
                <a:gd name="T35" fmla="*/ 1645 h 1812"/>
                <a:gd name="T36" fmla="*/ 295 w 2059"/>
                <a:gd name="T37" fmla="*/ 1538 h 1812"/>
                <a:gd name="T38" fmla="*/ 44 w 2059"/>
                <a:gd name="T39" fmla="*/ 1563 h 1812"/>
                <a:gd name="T40" fmla="*/ 182 w 2059"/>
                <a:gd name="T41" fmla="*/ 1435 h 1812"/>
                <a:gd name="T42" fmla="*/ 161 w 2059"/>
                <a:gd name="T43" fmla="*/ 1156 h 1812"/>
                <a:gd name="T44" fmla="*/ 239 w 2059"/>
                <a:gd name="T45" fmla="*/ 1224 h 1812"/>
                <a:gd name="T46" fmla="*/ 481 w 2059"/>
                <a:gd name="T47" fmla="*/ 1511 h 1812"/>
                <a:gd name="T48" fmla="*/ 1066 w 2059"/>
                <a:gd name="T49" fmla="*/ 1552 h 1812"/>
                <a:gd name="T50" fmla="*/ 1293 w 2059"/>
                <a:gd name="T51" fmla="*/ 1592 h 1812"/>
                <a:gd name="T52" fmla="*/ 1408 w 2059"/>
                <a:gd name="T53" fmla="*/ 1699 h 1812"/>
                <a:gd name="T54" fmla="*/ 1550 w 2059"/>
                <a:gd name="T55" fmla="*/ 1521 h 1812"/>
                <a:gd name="T56" fmla="*/ 1488 w 2059"/>
                <a:gd name="T57" fmla="*/ 1425 h 1812"/>
                <a:gd name="T58" fmla="*/ 1498 w 2059"/>
                <a:gd name="T59" fmla="*/ 1517 h 1812"/>
                <a:gd name="T60" fmla="*/ 1447 w 2059"/>
                <a:gd name="T61" fmla="*/ 1462 h 1812"/>
                <a:gd name="T62" fmla="*/ 1482 w 2059"/>
                <a:gd name="T63" fmla="*/ 1341 h 1812"/>
                <a:gd name="T64" fmla="*/ 1573 w 2059"/>
                <a:gd name="T65" fmla="*/ 1507 h 1812"/>
                <a:gd name="T66" fmla="*/ 1556 w 2059"/>
                <a:gd name="T67" fmla="*/ 1356 h 1812"/>
                <a:gd name="T68" fmla="*/ 1501 w 2059"/>
                <a:gd name="T69" fmla="*/ 1276 h 1812"/>
                <a:gd name="T70" fmla="*/ 1591 w 2059"/>
                <a:gd name="T71" fmla="*/ 1253 h 1812"/>
                <a:gd name="T72" fmla="*/ 1433 w 2059"/>
                <a:gd name="T73" fmla="*/ 1162 h 1812"/>
                <a:gd name="T74" fmla="*/ 1321 w 2059"/>
                <a:gd name="T75" fmla="*/ 1049 h 1812"/>
                <a:gd name="T76" fmla="*/ 1116 w 2059"/>
                <a:gd name="T77" fmla="*/ 1007 h 1812"/>
                <a:gd name="T78" fmla="*/ 916 w 2059"/>
                <a:gd name="T79" fmla="*/ 899 h 1812"/>
                <a:gd name="T80" fmla="*/ 750 w 2059"/>
                <a:gd name="T81" fmla="*/ 705 h 1812"/>
                <a:gd name="T82" fmla="*/ 712 w 2059"/>
                <a:gd name="T83" fmla="*/ 589 h 1812"/>
                <a:gd name="T84" fmla="*/ 889 w 2059"/>
                <a:gd name="T85" fmla="*/ 374 h 1812"/>
                <a:gd name="T86" fmla="*/ 982 w 2059"/>
                <a:gd name="T87" fmla="*/ 221 h 1812"/>
                <a:gd name="T88" fmla="*/ 637 w 2059"/>
                <a:gd name="T89" fmla="*/ 329 h 1812"/>
                <a:gd name="T90" fmla="*/ 363 w 2059"/>
                <a:gd name="T91" fmla="*/ 482 h 1812"/>
                <a:gd name="T92" fmla="*/ 284 w 2059"/>
                <a:gd name="T93" fmla="*/ 547 h 1812"/>
                <a:gd name="T94" fmla="*/ 370 w 2059"/>
                <a:gd name="T95" fmla="*/ 332 h 1812"/>
                <a:gd name="T96" fmla="*/ 197 w 2059"/>
                <a:gd name="T97" fmla="*/ 128 h 1812"/>
                <a:gd name="T98" fmla="*/ 403 w 2059"/>
                <a:gd name="T99" fmla="*/ 221 h 1812"/>
                <a:gd name="T100" fmla="*/ 715 w 2059"/>
                <a:gd name="T101" fmla="*/ 223 h 1812"/>
                <a:gd name="T102" fmla="*/ 1020 w 2059"/>
                <a:gd name="T103" fmla="*/ 135 h 1812"/>
                <a:gd name="T104" fmla="*/ 991 w 2059"/>
                <a:gd name="T105" fmla="*/ 439 h 1812"/>
                <a:gd name="T106" fmla="*/ 909 w 2059"/>
                <a:gd name="T107" fmla="*/ 696 h 1812"/>
                <a:gd name="T108" fmla="*/ 1059 w 2059"/>
                <a:gd name="T109" fmla="*/ 788 h 1812"/>
                <a:gd name="T110" fmla="*/ 1386 w 2059"/>
                <a:gd name="T111" fmla="*/ 596 h 1812"/>
                <a:gd name="T112" fmla="*/ 1618 w 2059"/>
                <a:gd name="T113" fmla="*/ 406 h 1812"/>
                <a:gd name="T114" fmla="*/ 1477 w 2059"/>
                <a:gd name="T115" fmla="*/ 827 h 1812"/>
                <a:gd name="T116" fmla="*/ 1608 w 2059"/>
                <a:gd name="T117" fmla="*/ 779 h 1812"/>
                <a:gd name="T118" fmla="*/ 1895 w 2059"/>
                <a:gd name="T119" fmla="*/ 28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9" h="1812">
                  <a:moveTo>
                    <a:pt x="1562" y="474"/>
                  </a:moveTo>
                  <a:lnTo>
                    <a:pt x="1543" y="510"/>
                  </a:lnTo>
                  <a:lnTo>
                    <a:pt x="1518" y="547"/>
                  </a:lnTo>
                  <a:lnTo>
                    <a:pt x="1487" y="585"/>
                  </a:lnTo>
                  <a:lnTo>
                    <a:pt x="1453" y="623"/>
                  </a:lnTo>
                  <a:lnTo>
                    <a:pt x="1415" y="658"/>
                  </a:lnTo>
                  <a:lnTo>
                    <a:pt x="1374" y="693"/>
                  </a:lnTo>
                  <a:lnTo>
                    <a:pt x="1333" y="724"/>
                  </a:lnTo>
                  <a:lnTo>
                    <a:pt x="1293" y="752"/>
                  </a:lnTo>
                  <a:lnTo>
                    <a:pt x="1254" y="778"/>
                  </a:lnTo>
                  <a:lnTo>
                    <a:pt x="1217" y="796"/>
                  </a:lnTo>
                  <a:lnTo>
                    <a:pt x="1184" y="810"/>
                  </a:lnTo>
                  <a:lnTo>
                    <a:pt x="1186" y="827"/>
                  </a:lnTo>
                  <a:lnTo>
                    <a:pt x="1193" y="844"/>
                  </a:lnTo>
                  <a:lnTo>
                    <a:pt x="1203" y="862"/>
                  </a:lnTo>
                  <a:lnTo>
                    <a:pt x="1217" y="879"/>
                  </a:lnTo>
                  <a:lnTo>
                    <a:pt x="1232" y="895"/>
                  </a:lnTo>
                  <a:lnTo>
                    <a:pt x="1251" y="909"/>
                  </a:lnTo>
                  <a:lnTo>
                    <a:pt x="1268" y="918"/>
                  </a:lnTo>
                  <a:lnTo>
                    <a:pt x="1285" y="927"/>
                  </a:lnTo>
                  <a:lnTo>
                    <a:pt x="1300" y="930"/>
                  </a:lnTo>
                  <a:lnTo>
                    <a:pt x="1314" y="927"/>
                  </a:lnTo>
                  <a:lnTo>
                    <a:pt x="1331" y="914"/>
                  </a:lnTo>
                  <a:lnTo>
                    <a:pt x="1352" y="896"/>
                  </a:lnTo>
                  <a:lnTo>
                    <a:pt x="1375" y="872"/>
                  </a:lnTo>
                  <a:lnTo>
                    <a:pt x="1399" y="842"/>
                  </a:lnTo>
                  <a:lnTo>
                    <a:pt x="1423" y="810"/>
                  </a:lnTo>
                  <a:lnTo>
                    <a:pt x="1447" y="775"/>
                  </a:lnTo>
                  <a:lnTo>
                    <a:pt x="1471" y="736"/>
                  </a:lnTo>
                  <a:lnTo>
                    <a:pt x="1492" y="696"/>
                  </a:lnTo>
                  <a:lnTo>
                    <a:pt x="1514" y="657"/>
                  </a:lnTo>
                  <a:lnTo>
                    <a:pt x="1531" y="616"/>
                  </a:lnTo>
                  <a:lnTo>
                    <a:pt x="1545" y="577"/>
                  </a:lnTo>
                  <a:lnTo>
                    <a:pt x="1556" y="540"/>
                  </a:lnTo>
                  <a:lnTo>
                    <a:pt x="1562" y="505"/>
                  </a:lnTo>
                  <a:lnTo>
                    <a:pt x="1562" y="474"/>
                  </a:lnTo>
                  <a:close/>
                  <a:moveTo>
                    <a:pt x="1974" y="236"/>
                  </a:moveTo>
                  <a:lnTo>
                    <a:pt x="1949" y="319"/>
                  </a:lnTo>
                  <a:lnTo>
                    <a:pt x="1921" y="401"/>
                  </a:lnTo>
                  <a:lnTo>
                    <a:pt x="1888" y="478"/>
                  </a:lnTo>
                  <a:lnTo>
                    <a:pt x="1853" y="551"/>
                  </a:lnTo>
                  <a:lnTo>
                    <a:pt x="1813" y="622"/>
                  </a:lnTo>
                  <a:lnTo>
                    <a:pt x="1769" y="688"/>
                  </a:lnTo>
                  <a:lnTo>
                    <a:pt x="1721" y="751"/>
                  </a:lnTo>
                  <a:lnTo>
                    <a:pt x="1669" y="810"/>
                  </a:lnTo>
                  <a:lnTo>
                    <a:pt x="1610" y="865"/>
                  </a:lnTo>
                  <a:lnTo>
                    <a:pt x="1546" y="917"/>
                  </a:lnTo>
                  <a:lnTo>
                    <a:pt x="1477" y="964"/>
                  </a:lnTo>
                  <a:lnTo>
                    <a:pt x="1468" y="973"/>
                  </a:lnTo>
                  <a:lnTo>
                    <a:pt x="1466" y="985"/>
                  </a:lnTo>
                  <a:lnTo>
                    <a:pt x="1468" y="1000"/>
                  </a:lnTo>
                  <a:lnTo>
                    <a:pt x="1475" y="1017"/>
                  </a:lnTo>
                  <a:lnTo>
                    <a:pt x="1487" y="1035"/>
                  </a:lnTo>
                  <a:lnTo>
                    <a:pt x="1501" y="1054"/>
                  </a:lnTo>
                  <a:lnTo>
                    <a:pt x="1518" y="1073"/>
                  </a:lnTo>
                  <a:lnTo>
                    <a:pt x="1538" y="1092"/>
                  </a:lnTo>
                  <a:lnTo>
                    <a:pt x="1559" y="1108"/>
                  </a:lnTo>
                  <a:lnTo>
                    <a:pt x="1581" y="1124"/>
                  </a:lnTo>
                  <a:lnTo>
                    <a:pt x="1604" y="1137"/>
                  </a:lnTo>
                  <a:lnTo>
                    <a:pt x="1627" y="1145"/>
                  </a:lnTo>
                  <a:lnTo>
                    <a:pt x="1649" y="1151"/>
                  </a:lnTo>
                  <a:lnTo>
                    <a:pt x="1670" y="1152"/>
                  </a:lnTo>
                  <a:lnTo>
                    <a:pt x="1689" y="1148"/>
                  </a:lnTo>
                  <a:lnTo>
                    <a:pt x="1692" y="1146"/>
                  </a:lnTo>
                  <a:lnTo>
                    <a:pt x="1692" y="1145"/>
                  </a:lnTo>
                  <a:lnTo>
                    <a:pt x="1730" y="1104"/>
                  </a:lnTo>
                  <a:lnTo>
                    <a:pt x="1767" y="1058"/>
                  </a:lnTo>
                  <a:lnTo>
                    <a:pt x="1800" y="1009"/>
                  </a:lnTo>
                  <a:lnTo>
                    <a:pt x="1832" y="956"/>
                  </a:lnTo>
                  <a:lnTo>
                    <a:pt x="1860" y="902"/>
                  </a:lnTo>
                  <a:lnTo>
                    <a:pt x="1884" y="850"/>
                  </a:lnTo>
                  <a:lnTo>
                    <a:pt x="1906" y="797"/>
                  </a:lnTo>
                  <a:lnTo>
                    <a:pt x="1936" y="709"/>
                  </a:lnTo>
                  <a:lnTo>
                    <a:pt x="1960" y="617"/>
                  </a:lnTo>
                  <a:lnTo>
                    <a:pt x="1977" y="524"/>
                  </a:lnTo>
                  <a:lnTo>
                    <a:pt x="1986" y="432"/>
                  </a:lnTo>
                  <a:lnTo>
                    <a:pt x="1986" y="337"/>
                  </a:lnTo>
                  <a:lnTo>
                    <a:pt x="1976" y="243"/>
                  </a:lnTo>
                  <a:lnTo>
                    <a:pt x="1974" y="236"/>
                  </a:lnTo>
                  <a:close/>
                  <a:moveTo>
                    <a:pt x="1939" y="0"/>
                  </a:moveTo>
                  <a:lnTo>
                    <a:pt x="1971" y="46"/>
                  </a:lnTo>
                  <a:lnTo>
                    <a:pt x="2000" y="97"/>
                  </a:lnTo>
                  <a:lnTo>
                    <a:pt x="2021" y="152"/>
                  </a:lnTo>
                  <a:lnTo>
                    <a:pt x="2038" y="211"/>
                  </a:lnTo>
                  <a:lnTo>
                    <a:pt x="2049" y="273"/>
                  </a:lnTo>
                  <a:lnTo>
                    <a:pt x="2056" y="336"/>
                  </a:lnTo>
                  <a:lnTo>
                    <a:pt x="2059" y="402"/>
                  </a:lnTo>
                  <a:lnTo>
                    <a:pt x="2059" y="402"/>
                  </a:lnTo>
                  <a:lnTo>
                    <a:pt x="2056" y="470"/>
                  </a:lnTo>
                  <a:lnTo>
                    <a:pt x="2051" y="537"/>
                  </a:lnTo>
                  <a:lnTo>
                    <a:pt x="2041" y="606"/>
                  </a:lnTo>
                  <a:lnTo>
                    <a:pt x="2028" y="674"/>
                  </a:lnTo>
                  <a:lnTo>
                    <a:pt x="2011" y="741"/>
                  </a:lnTo>
                  <a:lnTo>
                    <a:pt x="1993" y="806"/>
                  </a:lnTo>
                  <a:lnTo>
                    <a:pt x="1970" y="871"/>
                  </a:lnTo>
                  <a:lnTo>
                    <a:pt x="1946" y="931"/>
                  </a:lnTo>
                  <a:lnTo>
                    <a:pt x="1919" y="989"/>
                  </a:lnTo>
                  <a:lnTo>
                    <a:pt x="1889" y="1044"/>
                  </a:lnTo>
                  <a:lnTo>
                    <a:pt x="1860" y="1094"/>
                  </a:lnTo>
                  <a:lnTo>
                    <a:pt x="1829" y="1141"/>
                  </a:lnTo>
                  <a:lnTo>
                    <a:pt x="1796" y="1182"/>
                  </a:lnTo>
                  <a:lnTo>
                    <a:pt x="1762" y="1215"/>
                  </a:lnTo>
                  <a:lnTo>
                    <a:pt x="1728" y="1244"/>
                  </a:lnTo>
                  <a:lnTo>
                    <a:pt x="1704" y="1273"/>
                  </a:lnTo>
                  <a:lnTo>
                    <a:pt x="1686" y="1298"/>
                  </a:lnTo>
                  <a:lnTo>
                    <a:pt x="1672" y="1322"/>
                  </a:lnTo>
                  <a:lnTo>
                    <a:pt x="1662" y="1348"/>
                  </a:lnTo>
                  <a:lnTo>
                    <a:pt x="1659" y="1374"/>
                  </a:lnTo>
                  <a:lnTo>
                    <a:pt x="1661" y="1432"/>
                  </a:lnTo>
                  <a:lnTo>
                    <a:pt x="1658" y="1483"/>
                  </a:lnTo>
                  <a:lnTo>
                    <a:pt x="1652" y="1528"/>
                  </a:lnTo>
                  <a:lnTo>
                    <a:pt x="1641" y="1567"/>
                  </a:lnTo>
                  <a:lnTo>
                    <a:pt x="1627" y="1602"/>
                  </a:lnTo>
                  <a:lnTo>
                    <a:pt x="1607" y="1635"/>
                  </a:lnTo>
                  <a:lnTo>
                    <a:pt x="1583" y="1663"/>
                  </a:lnTo>
                  <a:lnTo>
                    <a:pt x="1553" y="1690"/>
                  </a:lnTo>
                  <a:lnTo>
                    <a:pt x="1519" y="1715"/>
                  </a:lnTo>
                  <a:lnTo>
                    <a:pt x="1480" y="1739"/>
                  </a:lnTo>
                  <a:lnTo>
                    <a:pt x="1434" y="1763"/>
                  </a:lnTo>
                  <a:lnTo>
                    <a:pt x="1382" y="1787"/>
                  </a:lnTo>
                  <a:lnTo>
                    <a:pt x="1326" y="1812"/>
                  </a:lnTo>
                  <a:lnTo>
                    <a:pt x="1321" y="1777"/>
                  </a:lnTo>
                  <a:lnTo>
                    <a:pt x="1313" y="1744"/>
                  </a:lnTo>
                  <a:lnTo>
                    <a:pt x="1300" y="1718"/>
                  </a:lnTo>
                  <a:lnTo>
                    <a:pt x="1283" y="1695"/>
                  </a:lnTo>
                  <a:lnTo>
                    <a:pt x="1262" y="1677"/>
                  </a:lnTo>
                  <a:lnTo>
                    <a:pt x="1237" y="1661"/>
                  </a:lnTo>
                  <a:lnTo>
                    <a:pt x="1211" y="1650"/>
                  </a:lnTo>
                  <a:lnTo>
                    <a:pt x="1181" y="1640"/>
                  </a:lnTo>
                  <a:lnTo>
                    <a:pt x="1152" y="1635"/>
                  </a:lnTo>
                  <a:lnTo>
                    <a:pt x="1121" y="1630"/>
                  </a:lnTo>
                  <a:lnTo>
                    <a:pt x="1090" y="1628"/>
                  </a:lnTo>
                  <a:lnTo>
                    <a:pt x="1060" y="1628"/>
                  </a:lnTo>
                  <a:lnTo>
                    <a:pt x="1030" y="1628"/>
                  </a:lnTo>
                  <a:lnTo>
                    <a:pt x="1002" y="1629"/>
                  </a:lnTo>
                  <a:lnTo>
                    <a:pt x="975" y="1630"/>
                  </a:lnTo>
                  <a:lnTo>
                    <a:pt x="953" y="1633"/>
                  </a:lnTo>
                  <a:lnTo>
                    <a:pt x="933" y="1635"/>
                  </a:lnTo>
                  <a:lnTo>
                    <a:pt x="916" y="1638"/>
                  </a:lnTo>
                  <a:lnTo>
                    <a:pt x="903" y="1638"/>
                  </a:lnTo>
                  <a:lnTo>
                    <a:pt x="849" y="1640"/>
                  </a:lnTo>
                  <a:lnTo>
                    <a:pt x="793" y="1643"/>
                  </a:lnTo>
                  <a:lnTo>
                    <a:pt x="736" y="1645"/>
                  </a:lnTo>
                  <a:lnTo>
                    <a:pt x="680" y="1645"/>
                  </a:lnTo>
                  <a:lnTo>
                    <a:pt x="625" y="1642"/>
                  </a:lnTo>
                  <a:lnTo>
                    <a:pt x="571" y="1636"/>
                  </a:lnTo>
                  <a:lnTo>
                    <a:pt x="517" y="1626"/>
                  </a:lnTo>
                  <a:lnTo>
                    <a:pt x="468" y="1612"/>
                  </a:lnTo>
                  <a:lnTo>
                    <a:pt x="420" y="1594"/>
                  </a:lnTo>
                  <a:lnTo>
                    <a:pt x="375" y="1570"/>
                  </a:lnTo>
                  <a:lnTo>
                    <a:pt x="335" y="1539"/>
                  </a:lnTo>
                  <a:lnTo>
                    <a:pt x="295" y="1538"/>
                  </a:lnTo>
                  <a:lnTo>
                    <a:pt x="262" y="1538"/>
                  </a:lnTo>
                  <a:lnTo>
                    <a:pt x="232" y="1538"/>
                  </a:lnTo>
                  <a:lnTo>
                    <a:pt x="204" y="1539"/>
                  </a:lnTo>
                  <a:lnTo>
                    <a:pt x="175" y="1540"/>
                  </a:lnTo>
                  <a:lnTo>
                    <a:pt x="147" y="1545"/>
                  </a:lnTo>
                  <a:lnTo>
                    <a:pt x="117" y="1549"/>
                  </a:lnTo>
                  <a:lnTo>
                    <a:pt x="83" y="1554"/>
                  </a:lnTo>
                  <a:lnTo>
                    <a:pt x="44" y="1563"/>
                  </a:lnTo>
                  <a:lnTo>
                    <a:pt x="0" y="1573"/>
                  </a:lnTo>
                  <a:lnTo>
                    <a:pt x="27" y="1538"/>
                  </a:lnTo>
                  <a:lnTo>
                    <a:pt x="55" y="1508"/>
                  </a:lnTo>
                  <a:lnTo>
                    <a:pt x="83" y="1484"/>
                  </a:lnTo>
                  <a:lnTo>
                    <a:pt x="112" y="1464"/>
                  </a:lnTo>
                  <a:lnTo>
                    <a:pt x="139" y="1450"/>
                  </a:lnTo>
                  <a:lnTo>
                    <a:pt x="163" y="1441"/>
                  </a:lnTo>
                  <a:lnTo>
                    <a:pt x="182" y="1435"/>
                  </a:lnTo>
                  <a:lnTo>
                    <a:pt x="192" y="1433"/>
                  </a:lnTo>
                  <a:lnTo>
                    <a:pt x="189" y="1424"/>
                  </a:lnTo>
                  <a:lnTo>
                    <a:pt x="177" y="1384"/>
                  </a:lnTo>
                  <a:lnTo>
                    <a:pt x="167" y="1342"/>
                  </a:lnTo>
                  <a:lnTo>
                    <a:pt x="160" y="1296"/>
                  </a:lnTo>
                  <a:lnTo>
                    <a:pt x="157" y="1249"/>
                  </a:lnTo>
                  <a:lnTo>
                    <a:pt x="157" y="1203"/>
                  </a:lnTo>
                  <a:lnTo>
                    <a:pt x="161" y="1156"/>
                  </a:lnTo>
                  <a:lnTo>
                    <a:pt x="171" y="1113"/>
                  </a:lnTo>
                  <a:lnTo>
                    <a:pt x="187" y="1073"/>
                  </a:lnTo>
                  <a:lnTo>
                    <a:pt x="201" y="1077"/>
                  </a:lnTo>
                  <a:lnTo>
                    <a:pt x="215" y="1077"/>
                  </a:lnTo>
                  <a:lnTo>
                    <a:pt x="228" y="1077"/>
                  </a:lnTo>
                  <a:lnTo>
                    <a:pt x="226" y="1128"/>
                  </a:lnTo>
                  <a:lnTo>
                    <a:pt x="230" y="1177"/>
                  </a:lnTo>
                  <a:lnTo>
                    <a:pt x="239" y="1224"/>
                  </a:lnTo>
                  <a:lnTo>
                    <a:pt x="252" y="1270"/>
                  </a:lnTo>
                  <a:lnTo>
                    <a:pt x="269" y="1314"/>
                  </a:lnTo>
                  <a:lnTo>
                    <a:pt x="291" y="1355"/>
                  </a:lnTo>
                  <a:lnTo>
                    <a:pt x="319" y="1394"/>
                  </a:lnTo>
                  <a:lnTo>
                    <a:pt x="352" y="1429"/>
                  </a:lnTo>
                  <a:lnTo>
                    <a:pt x="389" y="1460"/>
                  </a:lnTo>
                  <a:lnTo>
                    <a:pt x="433" y="1487"/>
                  </a:lnTo>
                  <a:lnTo>
                    <a:pt x="481" y="1511"/>
                  </a:lnTo>
                  <a:lnTo>
                    <a:pt x="530" y="1526"/>
                  </a:lnTo>
                  <a:lnTo>
                    <a:pt x="581" y="1538"/>
                  </a:lnTo>
                  <a:lnTo>
                    <a:pt x="633" y="1545"/>
                  </a:lnTo>
                  <a:lnTo>
                    <a:pt x="687" y="1549"/>
                  </a:lnTo>
                  <a:lnTo>
                    <a:pt x="738" y="1552"/>
                  </a:lnTo>
                  <a:lnTo>
                    <a:pt x="848" y="1553"/>
                  </a:lnTo>
                  <a:lnTo>
                    <a:pt x="957" y="1552"/>
                  </a:lnTo>
                  <a:lnTo>
                    <a:pt x="1066" y="1552"/>
                  </a:lnTo>
                  <a:lnTo>
                    <a:pt x="1094" y="1552"/>
                  </a:lnTo>
                  <a:lnTo>
                    <a:pt x="1122" y="1553"/>
                  </a:lnTo>
                  <a:lnTo>
                    <a:pt x="1153" y="1554"/>
                  </a:lnTo>
                  <a:lnTo>
                    <a:pt x="1183" y="1557"/>
                  </a:lnTo>
                  <a:lnTo>
                    <a:pt x="1213" y="1563"/>
                  </a:lnTo>
                  <a:lnTo>
                    <a:pt x="1242" y="1570"/>
                  </a:lnTo>
                  <a:lnTo>
                    <a:pt x="1269" y="1580"/>
                  </a:lnTo>
                  <a:lnTo>
                    <a:pt x="1293" y="1592"/>
                  </a:lnTo>
                  <a:lnTo>
                    <a:pt x="1314" y="1609"/>
                  </a:lnTo>
                  <a:lnTo>
                    <a:pt x="1331" y="1629"/>
                  </a:lnTo>
                  <a:lnTo>
                    <a:pt x="1343" y="1654"/>
                  </a:lnTo>
                  <a:lnTo>
                    <a:pt x="1350" y="1685"/>
                  </a:lnTo>
                  <a:lnTo>
                    <a:pt x="1351" y="1718"/>
                  </a:lnTo>
                  <a:lnTo>
                    <a:pt x="1368" y="1718"/>
                  </a:lnTo>
                  <a:lnTo>
                    <a:pt x="1386" y="1711"/>
                  </a:lnTo>
                  <a:lnTo>
                    <a:pt x="1408" y="1699"/>
                  </a:lnTo>
                  <a:lnTo>
                    <a:pt x="1429" y="1684"/>
                  </a:lnTo>
                  <a:lnTo>
                    <a:pt x="1451" y="1664"/>
                  </a:lnTo>
                  <a:lnTo>
                    <a:pt x="1474" y="1643"/>
                  </a:lnTo>
                  <a:lnTo>
                    <a:pt x="1494" y="1619"/>
                  </a:lnTo>
                  <a:lnTo>
                    <a:pt x="1512" y="1594"/>
                  </a:lnTo>
                  <a:lnTo>
                    <a:pt x="1529" y="1569"/>
                  </a:lnTo>
                  <a:lnTo>
                    <a:pt x="1542" y="1545"/>
                  </a:lnTo>
                  <a:lnTo>
                    <a:pt x="1550" y="1521"/>
                  </a:lnTo>
                  <a:lnTo>
                    <a:pt x="1553" y="1500"/>
                  </a:lnTo>
                  <a:lnTo>
                    <a:pt x="1552" y="1481"/>
                  </a:lnTo>
                  <a:lnTo>
                    <a:pt x="1543" y="1462"/>
                  </a:lnTo>
                  <a:lnTo>
                    <a:pt x="1532" y="1445"/>
                  </a:lnTo>
                  <a:lnTo>
                    <a:pt x="1515" y="1431"/>
                  </a:lnTo>
                  <a:lnTo>
                    <a:pt x="1505" y="1425"/>
                  </a:lnTo>
                  <a:lnTo>
                    <a:pt x="1497" y="1422"/>
                  </a:lnTo>
                  <a:lnTo>
                    <a:pt x="1488" y="1425"/>
                  </a:lnTo>
                  <a:lnTo>
                    <a:pt x="1487" y="1428"/>
                  </a:lnTo>
                  <a:lnTo>
                    <a:pt x="1485" y="1433"/>
                  </a:lnTo>
                  <a:lnTo>
                    <a:pt x="1485" y="1439"/>
                  </a:lnTo>
                  <a:lnTo>
                    <a:pt x="1485" y="1446"/>
                  </a:lnTo>
                  <a:lnTo>
                    <a:pt x="1488" y="1460"/>
                  </a:lnTo>
                  <a:lnTo>
                    <a:pt x="1492" y="1479"/>
                  </a:lnTo>
                  <a:lnTo>
                    <a:pt x="1495" y="1497"/>
                  </a:lnTo>
                  <a:lnTo>
                    <a:pt x="1498" y="1517"/>
                  </a:lnTo>
                  <a:lnTo>
                    <a:pt x="1497" y="1533"/>
                  </a:lnTo>
                  <a:lnTo>
                    <a:pt x="1491" y="1547"/>
                  </a:lnTo>
                  <a:lnTo>
                    <a:pt x="1488" y="1533"/>
                  </a:lnTo>
                  <a:lnTo>
                    <a:pt x="1482" y="1519"/>
                  </a:lnTo>
                  <a:lnTo>
                    <a:pt x="1475" y="1508"/>
                  </a:lnTo>
                  <a:lnTo>
                    <a:pt x="1466" y="1495"/>
                  </a:lnTo>
                  <a:lnTo>
                    <a:pt x="1456" y="1480"/>
                  </a:lnTo>
                  <a:lnTo>
                    <a:pt x="1447" y="1462"/>
                  </a:lnTo>
                  <a:lnTo>
                    <a:pt x="1439" y="1442"/>
                  </a:lnTo>
                  <a:lnTo>
                    <a:pt x="1434" y="1422"/>
                  </a:lnTo>
                  <a:lnTo>
                    <a:pt x="1432" y="1403"/>
                  </a:lnTo>
                  <a:lnTo>
                    <a:pt x="1434" y="1383"/>
                  </a:lnTo>
                  <a:lnTo>
                    <a:pt x="1441" y="1366"/>
                  </a:lnTo>
                  <a:lnTo>
                    <a:pt x="1454" y="1349"/>
                  </a:lnTo>
                  <a:lnTo>
                    <a:pt x="1467" y="1342"/>
                  </a:lnTo>
                  <a:lnTo>
                    <a:pt x="1482" y="1341"/>
                  </a:lnTo>
                  <a:lnTo>
                    <a:pt x="1498" y="1345"/>
                  </a:lnTo>
                  <a:lnTo>
                    <a:pt x="1514" y="1353"/>
                  </a:lnTo>
                  <a:lnTo>
                    <a:pt x="1531" y="1367"/>
                  </a:lnTo>
                  <a:lnTo>
                    <a:pt x="1549" y="1391"/>
                  </a:lnTo>
                  <a:lnTo>
                    <a:pt x="1563" y="1418"/>
                  </a:lnTo>
                  <a:lnTo>
                    <a:pt x="1572" y="1446"/>
                  </a:lnTo>
                  <a:lnTo>
                    <a:pt x="1576" y="1476"/>
                  </a:lnTo>
                  <a:lnTo>
                    <a:pt x="1573" y="1507"/>
                  </a:lnTo>
                  <a:lnTo>
                    <a:pt x="1566" y="1538"/>
                  </a:lnTo>
                  <a:lnTo>
                    <a:pt x="1570" y="1531"/>
                  </a:lnTo>
                  <a:lnTo>
                    <a:pt x="1579" y="1501"/>
                  </a:lnTo>
                  <a:lnTo>
                    <a:pt x="1586" y="1471"/>
                  </a:lnTo>
                  <a:lnTo>
                    <a:pt x="1587" y="1442"/>
                  </a:lnTo>
                  <a:lnTo>
                    <a:pt x="1583" y="1414"/>
                  </a:lnTo>
                  <a:lnTo>
                    <a:pt x="1573" y="1384"/>
                  </a:lnTo>
                  <a:lnTo>
                    <a:pt x="1556" y="1356"/>
                  </a:lnTo>
                  <a:lnTo>
                    <a:pt x="1535" y="1332"/>
                  </a:lnTo>
                  <a:lnTo>
                    <a:pt x="1511" y="1315"/>
                  </a:lnTo>
                  <a:lnTo>
                    <a:pt x="1484" y="1305"/>
                  </a:lnTo>
                  <a:lnTo>
                    <a:pt x="1456" y="1301"/>
                  </a:lnTo>
                  <a:lnTo>
                    <a:pt x="1427" y="1304"/>
                  </a:lnTo>
                  <a:lnTo>
                    <a:pt x="1451" y="1290"/>
                  </a:lnTo>
                  <a:lnTo>
                    <a:pt x="1475" y="1280"/>
                  </a:lnTo>
                  <a:lnTo>
                    <a:pt x="1501" y="1276"/>
                  </a:lnTo>
                  <a:lnTo>
                    <a:pt x="1526" y="1277"/>
                  </a:lnTo>
                  <a:lnTo>
                    <a:pt x="1552" y="1284"/>
                  </a:lnTo>
                  <a:lnTo>
                    <a:pt x="1577" y="1300"/>
                  </a:lnTo>
                  <a:lnTo>
                    <a:pt x="1605" y="1324"/>
                  </a:lnTo>
                  <a:lnTo>
                    <a:pt x="1603" y="1296"/>
                  </a:lnTo>
                  <a:lnTo>
                    <a:pt x="1601" y="1276"/>
                  </a:lnTo>
                  <a:lnTo>
                    <a:pt x="1597" y="1262"/>
                  </a:lnTo>
                  <a:lnTo>
                    <a:pt x="1591" y="1253"/>
                  </a:lnTo>
                  <a:lnTo>
                    <a:pt x="1583" y="1249"/>
                  </a:lnTo>
                  <a:lnTo>
                    <a:pt x="1573" y="1245"/>
                  </a:lnTo>
                  <a:lnTo>
                    <a:pt x="1557" y="1241"/>
                  </a:lnTo>
                  <a:lnTo>
                    <a:pt x="1540" y="1235"/>
                  </a:lnTo>
                  <a:lnTo>
                    <a:pt x="1518" y="1225"/>
                  </a:lnTo>
                  <a:lnTo>
                    <a:pt x="1487" y="1207"/>
                  </a:lnTo>
                  <a:lnTo>
                    <a:pt x="1458" y="1186"/>
                  </a:lnTo>
                  <a:lnTo>
                    <a:pt x="1433" y="1162"/>
                  </a:lnTo>
                  <a:lnTo>
                    <a:pt x="1410" y="1137"/>
                  </a:lnTo>
                  <a:lnTo>
                    <a:pt x="1388" y="1110"/>
                  </a:lnTo>
                  <a:lnTo>
                    <a:pt x="1379" y="1097"/>
                  </a:lnTo>
                  <a:lnTo>
                    <a:pt x="1371" y="1083"/>
                  </a:lnTo>
                  <a:lnTo>
                    <a:pt x="1361" y="1069"/>
                  </a:lnTo>
                  <a:lnTo>
                    <a:pt x="1350" y="1058"/>
                  </a:lnTo>
                  <a:lnTo>
                    <a:pt x="1337" y="1051"/>
                  </a:lnTo>
                  <a:lnTo>
                    <a:pt x="1321" y="1049"/>
                  </a:lnTo>
                  <a:lnTo>
                    <a:pt x="1280" y="1051"/>
                  </a:lnTo>
                  <a:lnTo>
                    <a:pt x="1245" y="1051"/>
                  </a:lnTo>
                  <a:lnTo>
                    <a:pt x="1214" y="1047"/>
                  </a:lnTo>
                  <a:lnTo>
                    <a:pt x="1189" y="1042"/>
                  </a:lnTo>
                  <a:lnTo>
                    <a:pt x="1167" y="1035"/>
                  </a:lnTo>
                  <a:lnTo>
                    <a:pt x="1149" y="1027"/>
                  </a:lnTo>
                  <a:lnTo>
                    <a:pt x="1132" y="1018"/>
                  </a:lnTo>
                  <a:lnTo>
                    <a:pt x="1116" y="1007"/>
                  </a:lnTo>
                  <a:lnTo>
                    <a:pt x="1101" y="997"/>
                  </a:lnTo>
                  <a:lnTo>
                    <a:pt x="1085" y="986"/>
                  </a:lnTo>
                  <a:lnTo>
                    <a:pt x="1068" y="975"/>
                  </a:lnTo>
                  <a:lnTo>
                    <a:pt x="1049" y="964"/>
                  </a:lnTo>
                  <a:lnTo>
                    <a:pt x="1026" y="954"/>
                  </a:lnTo>
                  <a:lnTo>
                    <a:pt x="999" y="942"/>
                  </a:lnTo>
                  <a:lnTo>
                    <a:pt x="955" y="924"/>
                  </a:lnTo>
                  <a:lnTo>
                    <a:pt x="916" y="899"/>
                  </a:lnTo>
                  <a:lnTo>
                    <a:pt x="878" y="868"/>
                  </a:lnTo>
                  <a:lnTo>
                    <a:pt x="842" y="831"/>
                  </a:lnTo>
                  <a:lnTo>
                    <a:pt x="807" y="786"/>
                  </a:lnTo>
                  <a:lnTo>
                    <a:pt x="772" y="733"/>
                  </a:lnTo>
                  <a:lnTo>
                    <a:pt x="767" y="726"/>
                  </a:lnTo>
                  <a:lnTo>
                    <a:pt x="763" y="717"/>
                  </a:lnTo>
                  <a:lnTo>
                    <a:pt x="758" y="710"/>
                  </a:lnTo>
                  <a:lnTo>
                    <a:pt x="750" y="705"/>
                  </a:lnTo>
                  <a:lnTo>
                    <a:pt x="742" y="702"/>
                  </a:lnTo>
                  <a:lnTo>
                    <a:pt x="732" y="705"/>
                  </a:lnTo>
                  <a:lnTo>
                    <a:pt x="721" y="713"/>
                  </a:lnTo>
                  <a:lnTo>
                    <a:pt x="707" y="729"/>
                  </a:lnTo>
                  <a:lnTo>
                    <a:pt x="700" y="689"/>
                  </a:lnTo>
                  <a:lnTo>
                    <a:pt x="698" y="654"/>
                  </a:lnTo>
                  <a:lnTo>
                    <a:pt x="702" y="620"/>
                  </a:lnTo>
                  <a:lnTo>
                    <a:pt x="712" y="589"/>
                  </a:lnTo>
                  <a:lnTo>
                    <a:pt x="725" y="560"/>
                  </a:lnTo>
                  <a:lnTo>
                    <a:pt x="743" y="532"/>
                  </a:lnTo>
                  <a:lnTo>
                    <a:pt x="763" y="505"/>
                  </a:lnTo>
                  <a:lnTo>
                    <a:pt x="787" y="479"/>
                  </a:lnTo>
                  <a:lnTo>
                    <a:pt x="811" y="453"/>
                  </a:lnTo>
                  <a:lnTo>
                    <a:pt x="837" y="427"/>
                  </a:lnTo>
                  <a:lnTo>
                    <a:pt x="864" y="401"/>
                  </a:lnTo>
                  <a:lnTo>
                    <a:pt x="889" y="374"/>
                  </a:lnTo>
                  <a:lnTo>
                    <a:pt x="902" y="360"/>
                  </a:lnTo>
                  <a:lnTo>
                    <a:pt x="917" y="343"/>
                  </a:lnTo>
                  <a:lnTo>
                    <a:pt x="933" y="323"/>
                  </a:lnTo>
                  <a:lnTo>
                    <a:pt x="950" y="302"/>
                  </a:lnTo>
                  <a:lnTo>
                    <a:pt x="964" y="281"/>
                  </a:lnTo>
                  <a:lnTo>
                    <a:pt x="975" y="259"/>
                  </a:lnTo>
                  <a:lnTo>
                    <a:pt x="982" y="239"/>
                  </a:lnTo>
                  <a:lnTo>
                    <a:pt x="982" y="221"/>
                  </a:lnTo>
                  <a:lnTo>
                    <a:pt x="936" y="246"/>
                  </a:lnTo>
                  <a:lnTo>
                    <a:pt x="890" y="266"/>
                  </a:lnTo>
                  <a:lnTo>
                    <a:pt x="845" y="282"/>
                  </a:lnTo>
                  <a:lnTo>
                    <a:pt x="801" y="295"/>
                  </a:lnTo>
                  <a:lnTo>
                    <a:pt x="759" y="305"/>
                  </a:lnTo>
                  <a:lnTo>
                    <a:pt x="718" y="313"/>
                  </a:lnTo>
                  <a:lnTo>
                    <a:pt x="677" y="322"/>
                  </a:lnTo>
                  <a:lnTo>
                    <a:pt x="637" y="329"/>
                  </a:lnTo>
                  <a:lnTo>
                    <a:pt x="599" y="337"/>
                  </a:lnTo>
                  <a:lnTo>
                    <a:pt x="563" y="347"/>
                  </a:lnTo>
                  <a:lnTo>
                    <a:pt x="527" y="360"/>
                  </a:lnTo>
                  <a:lnTo>
                    <a:pt x="492" y="375"/>
                  </a:lnTo>
                  <a:lnTo>
                    <a:pt x="458" y="394"/>
                  </a:lnTo>
                  <a:lnTo>
                    <a:pt x="425" y="418"/>
                  </a:lnTo>
                  <a:lnTo>
                    <a:pt x="393" y="447"/>
                  </a:lnTo>
                  <a:lnTo>
                    <a:pt x="363" y="482"/>
                  </a:lnTo>
                  <a:lnTo>
                    <a:pt x="334" y="524"/>
                  </a:lnTo>
                  <a:lnTo>
                    <a:pt x="305" y="575"/>
                  </a:lnTo>
                  <a:lnTo>
                    <a:pt x="278" y="634"/>
                  </a:lnTo>
                  <a:lnTo>
                    <a:pt x="277" y="634"/>
                  </a:lnTo>
                  <a:lnTo>
                    <a:pt x="270" y="631"/>
                  </a:lnTo>
                  <a:lnTo>
                    <a:pt x="270" y="633"/>
                  </a:lnTo>
                  <a:lnTo>
                    <a:pt x="276" y="591"/>
                  </a:lnTo>
                  <a:lnTo>
                    <a:pt x="284" y="547"/>
                  </a:lnTo>
                  <a:lnTo>
                    <a:pt x="295" y="505"/>
                  </a:lnTo>
                  <a:lnTo>
                    <a:pt x="311" y="464"/>
                  </a:lnTo>
                  <a:lnTo>
                    <a:pt x="329" y="426"/>
                  </a:lnTo>
                  <a:lnTo>
                    <a:pt x="352" y="389"/>
                  </a:lnTo>
                  <a:lnTo>
                    <a:pt x="379" y="358"/>
                  </a:lnTo>
                  <a:lnTo>
                    <a:pt x="383" y="353"/>
                  </a:lnTo>
                  <a:lnTo>
                    <a:pt x="379" y="347"/>
                  </a:lnTo>
                  <a:lnTo>
                    <a:pt x="370" y="332"/>
                  </a:lnTo>
                  <a:lnTo>
                    <a:pt x="358" y="311"/>
                  </a:lnTo>
                  <a:lnTo>
                    <a:pt x="339" y="288"/>
                  </a:lnTo>
                  <a:lnTo>
                    <a:pt x="319" y="263"/>
                  </a:lnTo>
                  <a:lnTo>
                    <a:pt x="297" y="235"/>
                  </a:lnTo>
                  <a:lnTo>
                    <a:pt x="273" y="208"/>
                  </a:lnTo>
                  <a:lnTo>
                    <a:pt x="247" y="180"/>
                  </a:lnTo>
                  <a:lnTo>
                    <a:pt x="222" y="153"/>
                  </a:lnTo>
                  <a:lnTo>
                    <a:pt x="197" y="128"/>
                  </a:lnTo>
                  <a:lnTo>
                    <a:pt x="174" y="105"/>
                  </a:lnTo>
                  <a:lnTo>
                    <a:pt x="153" y="87"/>
                  </a:lnTo>
                  <a:lnTo>
                    <a:pt x="134" y="73"/>
                  </a:lnTo>
                  <a:lnTo>
                    <a:pt x="188" y="97"/>
                  </a:lnTo>
                  <a:lnTo>
                    <a:pt x="245" y="125"/>
                  </a:lnTo>
                  <a:lnTo>
                    <a:pt x="300" y="154"/>
                  </a:lnTo>
                  <a:lnTo>
                    <a:pt x="353" y="187"/>
                  </a:lnTo>
                  <a:lnTo>
                    <a:pt x="403" y="221"/>
                  </a:lnTo>
                  <a:lnTo>
                    <a:pt x="447" y="256"/>
                  </a:lnTo>
                  <a:lnTo>
                    <a:pt x="482" y="292"/>
                  </a:lnTo>
                  <a:lnTo>
                    <a:pt x="517" y="273"/>
                  </a:lnTo>
                  <a:lnTo>
                    <a:pt x="554" y="256"/>
                  </a:lnTo>
                  <a:lnTo>
                    <a:pt x="592" y="244"/>
                  </a:lnTo>
                  <a:lnTo>
                    <a:pt x="632" y="236"/>
                  </a:lnTo>
                  <a:lnTo>
                    <a:pt x="673" y="229"/>
                  </a:lnTo>
                  <a:lnTo>
                    <a:pt x="715" y="223"/>
                  </a:lnTo>
                  <a:lnTo>
                    <a:pt x="756" y="219"/>
                  </a:lnTo>
                  <a:lnTo>
                    <a:pt x="797" y="215"/>
                  </a:lnTo>
                  <a:lnTo>
                    <a:pt x="838" y="209"/>
                  </a:lnTo>
                  <a:lnTo>
                    <a:pt x="878" y="201"/>
                  </a:lnTo>
                  <a:lnTo>
                    <a:pt x="917" y="191"/>
                  </a:lnTo>
                  <a:lnTo>
                    <a:pt x="954" y="177"/>
                  </a:lnTo>
                  <a:lnTo>
                    <a:pt x="988" y="159"/>
                  </a:lnTo>
                  <a:lnTo>
                    <a:pt x="1020" y="135"/>
                  </a:lnTo>
                  <a:lnTo>
                    <a:pt x="1049" y="105"/>
                  </a:lnTo>
                  <a:lnTo>
                    <a:pt x="1057" y="152"/>
                  </a:lnTo>
                  <a:lnTo>
                    <a:pt x="1057" y="201"/>
                  </a:lnTo>
                  <a:lnTo>
                    <a:pt x="1053" y="250"/>
                  </a:lnTo>
                  <a:lnTo>
                    <a:pt x="1043" y="299"/>
                  </a:lnTo>
                  <a:lnTo>
                    <a:pt x="1029" y="349"/>
                  </a:lnTo>
                  <a:lnTo>
                    <a:pt x="1010" y="395"/>
                  </a:lnTo>
                  <a:lnTo>
                    <a:pt x="991" y="439"/>
                  </a:lnTo>
                  <a:lnTo>
                    <a:pt x="968" y="481"/>
                  </a:lnTo>
                  <a:lnTo>
                    <a:pt x="944" y="517"/>
                  </a:lnTo>
                  <a:lnTo>
                    <a:pt x="920" y="548"/>
                  </a:lnTo>
                  <a:lnTo>
                    <a:pt x="896" y="575"/>
                  </a:lnTo>
                  <a:lnTo>
                    <a:pt x="873" y="593"/>
                  </a:lnTo>
                  <a:lnTo>
                    <a:pt x="883" y="634"/>
                  </a:lnTo>
                  <a:lnTo>
                    <a:pt x="895" y="668"/>
                  </a:lnTo>
                  <a:lnTo>
                    <a:pt x="909" y="696"/>
                  </a:lnTo>
                  <a:lnTo>
                    <a:pt x="924" y="717"/>
                  </a:lnTo>
                  <a:lnTo>
                    <a:pt x="940" y="734"/>
                  </a:lnTo>
                  <a:lnTo>
                    <a:pt x="958" y="748"/>
                  </a:lnTo>
                  <a:lnTo>
                    <a:pt x="978" y="758"/>
                  </a:lnTo>
                  <a:lnTo>
                    <a:pt x="998" y="767"/>
                  </a:lnTo>
                  <a:lnTo>
                    <a:pt x="1018" y="774"/>
                  </a:lnTo>
                  <a:lnTo>
                    <a:pt x="1037" y="779"/>
                  </a:lnTo>
                  <a:lnTo>
                    <a:pt x="1059" y="788"/>
                  </a:lnTo>
                  <a:lnTo>
                    <a:pt x="1091" y="781"/>
                  </a:lnTo>
                  <a:lnTo>
                    <a:pt x="1128" y="769"/>
                  </a:lnTo>
                  <a:lnTo>
                    <a:pt x="1167" y="751"/>
                  </a:lnTo>
                  <a:lnTo>
                    <a:pt x="1210" y="730"/>
                  </a:lnTo>
                  <a:lnTo>
                    <a:pt x="1254" y="702"/>
                  </a:lnTo>
                  <a:lnTo>
                    <a:pt x="1299" y="671"/>
                  </a:lnTo>
                  <a:lnTo>
                    <a:pt x="1343" y="636"/>
                  </a:lnTo>
                  <a:lnTo>
                    <a:pt x="1386" y="596"/>
                  </a:lnTo>
                  <a:lnTo>
                    <a:pt x="1430" y="553"/>
                  </a:lnTo>
                  <a:lnTo>
                    <a:pt x="1471" y="506"/>
                  </a:lnTo>
                  <a:lnTo>
                    <a:pt x="1509" y="457"/>
                  </a:lnTo>
                  <a:lnTo>
                    <a:pt x="1545" y="405"/>
                  </a:lnTo>
                  <a:lnTo>
                    <a:pt x="1574" y="350"/>
                  </a:lnTo>
                  <a:lnTo>
                    <a:pt x="1601" y="294"/>
                  </a:lnTo>
                  <a:lnTo>
                    <a:pt x="1614" y="350"/>
                  </a:lnTo>
                  <a:lnTo>
                    <a:pt x="1618" y="406"/>
                  </a:lnTo>
                  <a:lnTo>
                    <a:pt x="1615" y="464"/>
                  </a:lnTo>
                  <a:lnTo>
                    <a:pt x="1608" y="522"/>
                  </a:lnTo>
                  <a:lnTo>
                    <a:pt x="1594" y="578"/>
                  </a:lnTo>
                  <a:lnTo>
                    <a:pt x="1577" y="633"/>
                  </a:lnTo>
                  <a:lnTo>
                    <a:pt x="1556" y="686"/>
                  </a:lnTo>
                  <a:lnTo>
                    <a:pt x="1531" y="736"/>
                  </a:lnTo>
                  <a:lnTo>
                    <a:pt x="1505" y="783"/>
                  </a:lnTo>
                  <a:lnTo>
                    <a:pt x="1477" y="827"/>
                  </a:lnTo>
                  <a:lnTo>
                    <a:pt x="1449" y="865"/>
                  </a:lnTo>
                  <a:lnTo>
                    <a:pt x="1420" y="899"/>
                  </a:lnTo>
                  <a:lnTo>
                    <a:pt x="1392" y="927"/>
                  </a:lnTo>
                  <a:lnTo>
                    <a:pt x="1433" y="913"/>
                  </a:lnTo>
                  <a:lnTo>
                    <a:pt x="1477" y="890"/>
                  </a:lnTo>
                  <a:lnTo>
                    <a:pt x="1519" y="861"/>
                  </a:lnTo>
                  <a:lnTo>
                    <a:pt x="1564" y="823"/>
                  </a:lnTo>
                  <a:lnTo>
                    <a:pt x="1608" y="779"/>
                  </a:lnTo>
                  <a:lnTo>
                    <a:pt x="1652" y="730"/>
                  </a:lnTo>
                  <a:lnTo>
                    <a:pt x="1694" y="676"/>
                  </a:lnTo>
                  <a:lnTo>
                    <a:pt x="1735" y="617"/>
                  </a:lnTo>
                  <a:lnTo>
                    <a:pt x="1774" y="555"/>
                  </a:lnTo>
                  <a:lnTo>
                    <a:pt x="1809" y="489"/>
                  </a:lnTo>
                  <a:lnTo>
                    <a:pt x="1841" y="422"/>
                  </a:lnTo>
                  <a:lnTo>
                    <a:pt x="1871" y="351"/>
                  </a:lnTo>
                  <a:lnTo>
                    <a:pt x="1895" y="281"/>
                  </a:lnTo>
                  <a:lnTo>
                    <a:pt x="1915" y="211"/>
                  </a:lnTo>
                  <a:lnTo>
                    <a:pt x="1929" y="139"/>
                  </a:lnTo>
                  <a:lnTo>
                    <a:pt x="1938" y="69"/>
                  </a:lnTo>
                  <a:lnTo>
                    <a:pt x="19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902201" y="2255838"/>
              <a:ext cx="279400" cy="212725"/>
            </a:xfrm>
            <a:custGeom>
              <a:avLst/>
              <a:gdLst>
                <a:gd name="T0" fmla="*/ 527 w 527"/>
                <a:gd name="T1" fmla="*/ 0 h 404"/>
                <a:gd name="T2" fmla="*/ 504 w 527"/>
                <a:gd name="T3" fmla="*/ 24 h 404"/>
                <a:gd name="T4" fmla="*/ 478 w 527"/>
                <a:gd name="T5" fmla="*/ 44 h 404"/>
                <a:gd name="T6" fmla="*/ 448 w 527"/>
                <a:gd name="T7" fmla="*/ 60 h 404"/>
                <a:gd name="T8" fmla="*/ 417 w 527"/>
                <a:gd name="T9" fmla="*/ 76 h 404"/>
                <a:gd name="T10" fmla="*/ 383 w 527"/>
                <a:gd name="T11" fmla="*/ 90 h 404"/>
                <a:gd name="T12" fmla="*/ 349 w 527"/>
                <a:gd name="T13" fmla="*/ 104 h 404"/>
                <a:gd name="T14" fmla="*/ 314 w 527"/>
                <a:gd name="T15" fmla="*/ 120 h 404"/>
                <a:gd name="T16" fmla="*/ 280 w 527"/>
                <a:gd name="T17" fmla="*/ 138 h 404"/>
                <a:gd name="T18" fmla="*/ 246 w 527"/>
                <a:gd name="T19" fmla="*/ 158 h 404"/>
                <a:gd name="T20" fmla="*/ 213 w 527"/>
                <a:gd name="T21" fmla="*/ 181 h 404"/>
                <a:gd name="T22" fmla="*/ 182 w 527"/>
                <a:gd name="T23" fmla="*/ 211 h 404"/>
                <a:gd name="T24" fmla="*/ 154 w 527"/>
                <a:gd name="T25" fmla="*/ 246 h 404"/>
                <a:gd name="T26" fmla="*/ 129 w 527"/>
                <a:gd name="T27" fmla="*/ 287 h 404"/>
                <a:gd name="T28" fmla="*/ 127 w 527"/>
                <a:gd name="T29" fmla="*/ 294 h 404"/>
                <a:gd name="T30" fmla="*/ 127 w 527"/>
                <a:gd name="T31" fmla="*/ 301 h 404"/>
                <a:gd name="T32" fmla="*/ 131 w 527"/>
                <a:gd name="T33" fmla="*/ 311 h 404"/>
                <a:gd name="T34" fmla="*/ 138 w 527"/>
                <a:gd name="T35" fmla="*/ 321 h 404"/>
                <a:gd name="T36" fmla="*/ 150 w 527"/>
                <a:gd name="T37" fmla="*/ 333 h 404"/>
                <a:gd name="T38" fmla="*/ 165 w 527"/>
                <a:gd name="T39" fmla="*/ 349 h 404"/>
                <a:gd name="T40" fmla="*/ 185 w 527"/>
                <a:gd name="T41" fmla="*/ 364 h 404"/>
                <a:gd name="T42" fmla="*/ 212 w 527"/>
                <a:gd name="T43" fmla="*/ 384 h 404"/>
                <a:gd name="T44" fmla="*/ 244 w 527"/>
                <a:gd name="T45" fmla="*/ 404 h 404"/>
                <a:gd name="T46" fmla="*/ 215 w 527"/>
                <a:gd name="T47" fmla="*/ 398 h 404"/>
                <a:gd name="T48" fmla="*/ 181 w 527"/>
                <a:gd name="T49" fmla="*/ 388 h 404"/>
                <a:gd name="T50" fmla="*/ 147 w 527"/>
                <a:gd name="T51" fmla="*/ 377 h 404"/>
                <a:gd name="T52" fmla="*/ 112 w 527"/>
                <a:gd name="T53" fmla="*/ 362 h 404"/>
                <a:gd name="T54" fmla="*/ 79 w 527"/>
                <a:gd name="T55" fmla="*/ 343 h 404"/>
                <a:gd name="T56" fmla="*/ 48 w 527"/>
                <a:gd name="T57" fmla="*/ 321 h 404"/>
                <a:gd name="T58" fmla="*/ 21 w 527"/>
                <a:gd name="T59" fmla="*/ 294 h 404"/>
                <a:gd name="T60" fmla="*/ 0 w 527"/>
                <a:gd name="T61" fmla="*/ 263 h 404"/>
                <a:gd name="T62" fmla="*/ 32 w 527"/>
                <a:gd name="T63" fmla="*/ 229 h 404"/>
                <a:gd name="T64" fmla="*/ 62 w 527"/>
                <a:gd name="T65" fmla="*/ 201 h 404"/>
                <a:gd name="T66" fmla="*/ 89 w 527"/>
                <a:gd name="T67" fmla="*/ 176 h 404"/>
                <a:gd name="T68" fmla="*/ 113 w 527"/>
                <a:gd name="T69" fmla="*/ 155 h 404"/>
                <a:gd name="T70" fmla="*/ 136 w 527"/>
                <a:gd name="T71" fmla="*/ 138 h 404"/>
                <a:gd name="T72" fmla="*/ 155 w 527"/>
                <a:gd name="T73" fmla="*/ 122 h 404"/>
                <a:gd name="T74" fmla="*/ 174 w 527"/>
                <a:gd name="T75" fmla="*/ 110 h 404"/>
                <a:gd name="T76" fmla="*/ 209 w 527"/>
                <a:gd name="T77" fmla="*/ 87 h 404"/>
                <a:gd name="T78" fmla="*/ 246 w 527"/>
                <a:gd name="T79" fmla="*/ 70 h 404"/>
                <a:gd name="T80" fmla="*/ 284 w 527"/>
                <a:gd name="T81" fmla="*/ 59 h 404"/>
                <a:gd name="T82" fmla="*/ 325 w 527"/>
                <a:gd name="T83" fmla="*/ 49 h 404"/>
                <a:gd name="T84" fmla="*/ 366 w 527"/>
                <a:gd name="T85" fmla="*/ 41 h 404"/>
                <a:gd name="T86" fmla="*/ 407 w 527"/>
                <a:gd name="T87" fmla="*/ 34 h 404"/>
                <a:gd name="T88" fmla="*/ 448 w 527"/>
                <a:gd name="T89" fmla="*/ 25 h 404"/>
                <a:gd name="T90" fmla="*/ 489 w 527"/>
                <a:gd name="T91" fmla="*/ 14 h 404"/>
                <a:gd name="T92" fmla="*/ 527 w 527"/>
                <a:gd name="T9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404">
                  <a:moveTo>
                    <a:pt x="527" y="0"/>
                  </a:moveTo>
                  <a:lnTo>
                    <a:pt x="504" y="24"/>
                  </a:lnTo>
                  <a:lnTo>
                    <a:pt x="478" y="44"/>
                  </a:lnTo>
                  <a:lnTo>
                    <a:pt x="448" y="60"/>
                  </a:lnTo>
                  <a:lnTo>
                    <a:pt x="417" y="76"/>
                  </a:lnTo>
                  <a:lnTo>
                    <a:pt x="383" y="90"/>
                  </a:lnTo>
                  <a:lnTo>
                    <a:pt x="349" y="104"/>
                  </a:lnTo>
                  <a:lnTo>
                    <a:pt x="314" y="120"/>
                  </a:lnTo>
                  <a:lnTo>
                    <a:pt x="280" y="138"/>
                  </a:lnTo>
                  <a:lnTo>
                    <a:pt x="246" y="158"/>
                  </a:lnTo>
                  <a:lnTo>
                    <a:pt x="213" y="181"/>
                  </a:lnTo>
                  <a:lnTo>
                    <a:pt x="182" y="211"/>
                  </a:lnTo>
                  <a:lnTo>
                    <a:pt x="154" y="246"/>
                  </a:lnTo>
                  <a:lnTo>
                    <a:pt x="129" y="287"/>
                  </a:lnTo>
                  <a:lnTo>
                    <a:pt x="127" y="294"/>
                  </a:lnTo>
                  <a:lnTo>
                    <a:pt x="127" y="301"/>
                  </a:lnTo>
                  <a:lnTo>
                    <a:pt x="131" y="311"/>
                  </a:lnTo>
                  <a:lnTo>
                    <a:pt x="138" y="321"/>
                  </a:lnTo>
                  <a:lnTo>
                    <a:pt x="150" y="333"/>
                  </a:lnTo>
                  <a:lnTo>
                    <a:pt x="165" y="349"/>
                  </a:lnTo>
                  <a:lnTo>
                    <a:pt x="185" y="364"/>
                  </a:lnTo>
                  <a:lnTo>
                    <a:pt x="212" y="384"/>
                  </a:lnTo>
                  <a:lnTo>
                    <a:pt x="244" y="404"/>
                  </a:lnTo>
                  <a:lnTo>
                    <a:pt x="215" y="398"/>
                  </a:lnTo>
                  <a:lnTo>
                    <a:pt x="181" y="388"/>
                  </a:lnTo>
                  <a:lnTo>
                    <a:pt x="147" y="377"/>
                  </a:lnTo>
                  <a:lnTo>
                    <a:pt x="112" y="362"/>
                  </a:lnTo>
                  <a:lnTo>
                    <a:pt x="79" y="343"/>
                  </a:lnTo>
                  <a:lnTo>
                    <a:pt x="48" y="321"/>
                  </a:lnTo>
                  <a:lnTo>
                    <a:pt x="21" y="294"/>
                  </a:lnTo>
                  <a:lnTo>
                    <a:pt x="0" y="263"/>
                  </a:lnTo>
                  <a:lnTo>
                    <a:pt x="32" y="229"/>
                  </a:lnTo>
                  <a:lnTo>
                    <a:pt x="62" y="201"/>
                  </a:lnTo>
                  <a:lnTo>
                    <a:pt x="89" y="176"/>
                  </a:lnTo>
                  <a:lnTo>
                    <a:pt x="113" y="155"/>
                  </a:lnTo>
                  <a:lnTo>
                    <a:pt x="136" y="138"/>
                  </a:lnTo>
                  <a:lnTo>
                    <a:pt x="155" y="122"/>
                  </a:lnTo>
                  <a:lnTo>
                    <a:pt x="174" y="110"/>
                  </a:lnTo>
                  <a:lnTo>
                    <a:pt x="209" y="87"/>
                  </a:lnTo>
                  <a:lnTo>
                    <a:pt x="246" y="70"/>
                  </a:lnTo>
                  <a:lnTo>
                    <a:pt x="284" y="59"/>
                  </a:lnTo>
                  <a:lnTo>
                    <a:pt x="325" y="49"/>
                  </a:lnTo>
                  <a:lnTo>
                    <a:pt x="366" y="41"/>
                  </a:lnTo>
                  <a:lnTo>
                    <a:pt x="407" y="34"/>
                  </a:lnTo>
                  <a:lnTo>
                    <a:pt x="448" y="25"/>
                  </a:lnTo>
                  <a:lnTo>
                    <a:pt x="489" y="14"/>
                  </a:lnTo>
                  <a:lnTo>
                    <a:pt x="5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3459163" y="2728913"/>
              <a:ext cx="80963" cy="77788"/>
            </a:xfrm>
            <a:custGeom>
              <a:avLst/>
              <a:gdLst>
                <a:gd name="T0" fmla="*/ 39 w 154"/>
                <a:gd name="T1" fmla="*/ 0 h 147"/>
                <a:gd name="T2" fmla="*/ 118 w 154"/>
                <a:gd name="T3" fmla="*/ 0 h 147"/>
                <a:gd name="T4" fmla="*/ 134 w 154"/>
                <a:gd name="T5" fmla="*/ 2 h 147"/>
                <a:gd name="T6" fmla="*/ 145 w 154"/>
                <a:gd name="T7" fmla="*/ 6 h 147"/>
                <a:gd name="T8" fmla="*/ 151 w 154"/>
                <a:gd name="T9" fmla="*/ 16 h 147"/>
                <a:gd name="T10" fmla="*/ 152 w 154"/>
                <a:gd name="T11" fmla="*/ 31 h 147"/>
                <a:gd name="T12" fmla="*/ 152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6 w 154"/>
                <a:gd name="T19" fmla="*/ 20 h 147"/>
                <a:gd name="T20" fmla="*/ 26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6 w 154"/>
                <a:gd name="T27" fmla="*/ 68 h 147"/>
                <a:gd name="T28" fmla="*/ 152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2 w 154"/>
                <a:gd name="T35" fmla="*/ 128 h 147"/>
                <a:gd name="T36" fmla="*/ 146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3 w 154"/>
                <a:gd name="T43" fmla="*/ 147 h 147"/>
                <a:gd name="T44" fmla="*/ 16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2 w 154"/>
                <a:gd name="T55" fmla="*/ 103 h 147"/>
                <a:gd name="T56" fmla="*/ 22 w 154"/>
                <a:gd name="T57" fmla="*/ 126 h 147"/>
                <a:gd name="T58" fmla="*/ 132 w 154"/>
                <a:gd name="T59" fmla="*/ 126 h 147"/>
                <a:gd name="T60" fmla="*/ 132 w 154"/>
                <a:gd name="T61" fmla="*/ 82 h 147"/>
                <a:gd name="T62" fmla="*/ 39 w 154"/>
                <a:gd name="T63" fmla="*/ 82 h 147"/>
                <a:gd name="T64" fmla="*/ 22 w 154"/>
                <a:gd name="T65" fmla="*/ 81 h 147"/>
                <a:gd name="T66" fmla="*/ 12 w 154"/>
                <a:gd name="T67" fmla="*/ 75 h 147"/>
                <a:gd name="T68" fmla="*/ 7 w 154"/>
                <a:gd name="T69" fmla="*/ 64 h 147"/>
                <a:gd name="T70" fmla="*/ 5 w 154"/>
                <a:gd name="T71" fmla="*/ 47 h 147"/>
                <a:gd name="T72" fmla="*/ 5 w 154"/>
                <a:gd name="T73" fmla="*/ 34 h 147"/>
                <a:gd name="T74" fmla="*/ 7 w 154"/>
                <a:gd name="T75" fmla="*/ 17 h 147"/>
                <a:gd name="T76" fmla="*/ 12 w 154"/>
                <a:gd name="T77" fmla="*/ 7 h 147"/>
                <a:gd name="T78" fmla="*/ 22 w 154"/>
                <a:gd name="T79" fmla="*/ 2 h 147"/>
                <a:gd name="T80" fmla="*/ 39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39" y="0"/>
                  </a:moveTo>
                  <a:lnTo>
                    <a:pt x="118" y="0"/>
                  </a:lnTo>
                  <a:lnTo>
                    <a:pt x="134" y="2"/>
                  </a:lnTo>
                  <a:lnTo>
                    <a:pt x="145" y="6"/>
                  </a:lnTo>
                  <a:lnTo>
                    <a:pt x="151" y="16"/>
                  </a:lnTo>
                  <a:lnTo>
                    <a:pt x="152" y="31"/>
                  </a:lnTo>
                  <a:lnTo>
                    <a:pt x="152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6" y="68"/>
                  </a:lnTo>
                  <a:lnTo>
                    <a:pt x="152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2" y="128"/>
                  </a:lnTo>
                  <a:lnTo>
                    <a:pt x="146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3" y="147"/>
                  </a:lnTo>
                  <a:lnTo>
                    <a:pt x="16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2" y="103"/>
                  </a:lnTo>
                  <a:lnTo>
                    <a:pt x="22" y="126"/>
                  </a:lnTo>
                  <a:lnTo>
                    <a:pt x="132" y="126"/>
                  </a:lnTo>
                  <a:lnTo>
                    <a:pt x="132" y="82"/>
                  </a:lnTo>
                  <a:lnTo>
                    <a:pt x="39" y="82"/>
                  </a:lnTo>
                  <a:lnTo>
                    <a:pt x="22" y="81"/>
                  </a:lnTo>
                  <a:lnTo>
                    <a:pt x="12" y="75"/>
                  </a:lnTo>
                  <a:lnTo>
                    <a:pt x="7" y="64"/>
                  </a:lnTo>
                  <a:lnTo>
                    <a:pt x="5" y="47"/>
                  </a:lnTo>
                  <a:lnTo>
                    <a:pt x="5" y="34"/>
                  </a:lnTo>
                  <a:lnTo>
                    <a:pt x="7" y="17"/>
                  </a:lnTo>
                  <a:lnTo>
                    <a:pt x="12" y="7"/>
                  </a:lnTo>
                  <a:lnTo>
                    <a:pt x="22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579813" y="2728913"/>
              <a:ext cx="76200" cy="77788"/>
            </a:xfrm>
            <a:custGeom>
              <a:avLst/>
              <a:gdLst>
                <a:gd name="T0" fmla="*/ 0 w 143"/>
                <a:gd name="T1" fmla="*/ 0 h 147"/>
                <a:gd name="T2" fmla="*/ 143 w 143"/>
                <a:gd name="T3" fmla="*/ 0 h 147"/>
                <a:gd name="T4" fmla="*/ 143 w 143"/>
                <a:gd name="T5" fmla="*/ 20 h 147"/>
                <a:gd name="T6" fmla="*/ 26 w 143"/>
                <a:gd name="T7" fmla="*/ 20 h 147"/>
                <a:gd name="T8" fmla="*/ 26 w 143"/>
                <a:gd name="T9" fmla="*/ 61 h 147"/>
                <a:gd name="T10" fmla="*/ 97 w 143"/>
                <a:gd name="T11" fmla="*/ 61 h 147"/>
                <a:gd name="T12" fmla="*/ 97 w 143"/>
                <a:gd name="T13" fmla="*/ 79 h 147"/>
                <a:gd name="T14" fmla="*/ 26 w 143"/>
                <a:gd name="T15" fmla="*/ 79 h 147"/>
                <a:gd name="T16" fmla="*/ 26 w 143"/>
                <a:gd name="T17" fmla="*/ 127 h 147"/>
                <a:gd name="T18" fmla="*/ 143 w 143"/>
                <a:gd name="T19" fmla="*/ 127 h 147"/>
                <a:gd name="T20" fmla="*/ 143 w 143"/>
                <a:gd name="T21" fmla="*/ 147 h 147"/>
                <a:gd name="T22" fmla="*/ 0 w 143"/>
                <a:gd name="T23" fmla="*/ 147 h 147"/>
                <a:gd name="T24" fmla="*/ 0 w 143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47">
                  <a:moveTo>
                    <a:pt x="0" y="0"/>
                  </a:moveTo>
                  <a:lnTo>
                    <a:pt x="143" y="0"/>
                  </a:lnTo>
                  <a:lnTo>
                    <a:pt x="143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97" y="61"/>
                  </a:lnTo>
                  <a:lnTo>
                    <a:pt x="97" y="79"/>
                  </a:lnTo>
                  <a:lnTo>
                    <a:pt x="26" y="79"/>
                  </a:lnTo>
                  <a:lnTo>
                    <a:pt x="26" y="127"/>
                  </a:lnTo>
                  <a:lnTo>
                    <a:pt x="143" y="127"/>
                  </a:lnTo>
                  <a:lnTo>
                    <a:pt x="143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686176" y="2728913"/>
              <a:ext cx="79375" cy="77788"/>
            </a:xfrm>
            <a:custGeom>
              <a:avLst/>
              <a:gdLst>
                <a:gd name="T0" fmla="*/ 35 w 152"/>
                <a:gd name="T1" fmla="*/ 0 h 147"/>
                <a:gd name="T2" fmla="*/ 117 w 152"/>
                <a:gd name="T3" fmla="*/ 0 h 147"/>
                <a:gd name="T4" fmla="*/ 134 w 152"/>
                <a:gd name="T5" fmla="*/ 2 h 147"/>
                <a:gd name="T6" fmla="*/ 145 w 152"/>
                <a:gd name="T7" fmla="*/ 7 h 147"/>
                <a:gd name="T8" fmla="*/ 149 w 152"/>
                <a:gd name="T9" fmla="*/ 17 h 147"/>
                <a:gd name="T10" fmla="*/ 152 w 152"/>
                <a:gd name="T11" fmla="*/ 34 h 147"/>
                <a:gd name="T12" fmla="*/ 152 w 152"/>
                <a:gd name="T13" fmla="*/ 48 h 147"/>
                <a:gd name="T14" fmla="*/ 127 w 152"/>
                <a:gd name="T15" fmla="*/ 52 h 147"/>
                <a:gd name="T16" fmla="*/ 127 w 152"/>
                <a:gd name="T17" fmla="*/ 20 h 147"/>
                <a:gd name="T18" fmla="*/ 25 w 152"/>
                <a:gd name="T19" fmla="*/ 20 h 147"/>
                <a:gd name="T20" fmla="*/ 25 w 152"/>
                <a:gd name="T21" fmla="*/ 126 h 147"/>
                <a:gd name="T22" fmla="*/ 127 w 152"/>
                <a:gd name="T23" fmla="*/ 126 h 147"/>
                <a:gd name="T24" fmla="*/ 127 w 152"/>
                <a:gd name="T25" fmla="*/ 89 h 147"/>
                <a:gd name="T26" fmla="*/ 152 w 152"/>
                <a:gd name="T27" fmla="*/ 95 h 147"/>
                <a:gd name="T28" fmla="*/ 152 w 152"/>
                <a:gd name="T29" fmla="*/ 111 h 147"/>
                <a:gd name="T30" fmla="*/ 149 w 152"/>
                <a:gd name="T31" fmla="*/ 128 h 147"/>
                <a:gd name="T32" fmla="*/ 145 w 152"/>
                <a:gd name="T33" fmla="*/ 140 h 147"/>
                <a:gd name="T34" fmla="*/ 134 w 152"/>
                <a:gd name="T35" fmla="*/ 145 h 147"/>
                <a:gd name="T36" fmla="*/ 117 w 152"/>
                <a:gd name="T37" fmla="*/ 147 h 147"/>
                <a:gd name="T38" fmla="*/ 35 w 152"/>
                <a:gd name="T39" fmla="*/ 147 h 147"/>
                <a:gd name="T40" fmla="*/ 18 w 152"/>
                <a:gd name="T41" fmla="*/ 145 h 147"/>
                <a:gd name="T42" fmla="*/ 8 w 152"/>
                <a:gd name="T43" fmla="*/ 140 h 147"/>
                <a:gd name="T44" fmla="*/ 3 w 152"/>
                <a:gd name="T45" fmla="*/ 128 h 147"/>
                <a:gd name="T46" fmla="*/ 0 w 152"/>
                <a:gd name="T47" fmla="*/ 111 h 147"/>
                <a:gd name="T48" fmla="*/ 0 w 152"/>
                <a:gd name="T49" fmla="*/ 34 h 147"/>
                <a:gd name="T50" fmla="*/ 3 w 152"/>
                <a:gd name="T51" fmla="*/ 17 h 147"/>
                <a:gd name="T52" fmla="*/ 8 w 152"/>
                <a:gd name="T53" fmla="*/ 7 h 147"/>
                <a:gd name="T54" fmla="*/ 18 w 152"/>
                <a:gd name="T55" fmla="*/ 2 h 147"/>
                <a:gd name="T56" fmla="*/ 35 w 152"/>
                <a:gd name="T5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2" h="147">
                  <a:moveTo>
                    <a:pt x="35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5" y="7"/>
                  </a:lnTo>
                  <a:lnTo>
                    <a:pt x="149" y="17"/>
                  </a:lnTo>
                  <a:lnTo>
                    <a:pt x="152" y="34"/>
                  </a:lnTo>
                  <a:lnTo>
                    <a:pt x="152" y="48"/>
                  </a:lnTo>
                  <a:lnTo>
                    <a:pt x="127" y="52"/>
                  </a:lnTo>
                  <a:lnTo>
                    <a:pt x="127" y="20"/>
                  </a:lnTo>
                  <a:lnTo>
                    <a:pt x="25" y="20"/>
                  </a:lnTo>
                  <a:lnTo>
                    <a:pt x="25" y="126"/>
                  </a:lnTo>
                  <a:lnTo>
                    <a:pt x="127" y="126"/>
                  </a:lnTo>
                  <a:lnTo>
                    <a:pt x="127" y="89"/>
                  </a:lnTo>
                  <a:lnTo>
                    <a:pt x="152" y="95"/>
                  </a:lnTo>
                  <a:lnTo>
                    <a:pt x="152" y="111"/>
                  </a:lnTo>
                  <a:lnTo>
                    <a:pt x="149" y="128"/>
                  </a:lnTo>
                  <a:lnTo>
                    <a:pt x="145" y="140"/>
                  </a:lnTo>
                  <a:lnTo>
                    <a:pt x="134" y="145"/>
                  </a:lnTo>
                  <a:lnTo>
                    <a:pt x="117" y="147"/>
                  </a:lnTo>
                  <a:lnTo>
                    <a:pt x="35" y="147"/>
                  </a:lnTo>
                  <a:lnTo>
                    <a:pt x="18" y="145"/>
                  </a:lnTo>
                  <a:lnTo>
                    <a:pt x="8" y="140"/>
                  </a:lnTo>
                  <a:lnTo>
                    <a:pt x="3" y="128"/>
                  </a:lnTo>
                  <a:lnTo>
                    <a:pt x="0" y="111"/>
                  </a:lnTo>
                  <a:lnTo>
                    <a:pt x="0" y="34"/>
                  </a:lnTo>
                  <a:lnTo>
                    <a:pt x="3" y="17"/>
                  </a:lnTo>
                  <a:lnTo>
                    <a:pt x="8" y="7"/>
                  </a:lnTo>
                  <a:lnTo>
                    <a:pt x="18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3800476" y="2728913"/>
              <a:ext cx="82550" cy="77788"/>
            </a:xfrm>
            <a:custGeom>
              <a:avLst/>
              <a:gdLst>
                <a:gd name="T0" fmla="*/ 0 w 156"/>
                <a:gd name="T1" fmla="*/ 0 h 147"/>
                <a:gd name="T2" fmla="*/ 24 w 156"/>
                <a:gd name="T3" fmla="*/ 0 h 147"/>
                <a:gd name="T4" fmla="*/ 24 w 156"/>
                <a:gd name="T5" fmla="*/ 126 h 147"/>
                <a:gd name="T6" fmla="*/ 132 w 156"/>
                <a:gd name="T7" fmla="*/ 126 h 147"/>
                <a:gd name="T8" fmla="*/ 132 w 156"/>
                <a:gd name="T9" fmla="*/ 0 h 147"/>
                <a:gd name="T10" fmla="*/ 156 w 156"/>
                <a:gd name="T11" fmla="*/ 0 h 147"/>
                <a:gd name="T12" fmla="*/ 156 w 156"/>
                <a:gd name="T13" fmla="*/ 111 h 147"/>
                <a:gd name="T14" fmla="*/ 154 w 156"/>
                <a:gd name="T15" fmla="*/ 128 h 147"/>
                <a:gd name="T16" fmla="*/ 149 w 156"/>
                <a:gd name="T17" fmla="*/ 140 h 147"/>
                <a:gd name="T18" fmla="*/ 139 w 156"/>
                <a:gd name="T19" fmla="*/ 145 h 147"/>
                <a:gd name="T20" fmla="*/ 122 w 156"/>
                <a:gd name="T21" fmla="*/ 147 h 147"/>
                <a:gd name="T22" fmla="*/ 34 w 156"/>
                <a:gd name="T23" fmla="*/ 147 h 147"/>
                <a:gd name="T24" fmla="*/ 17 w 156"/>
                <a:gd name="T25" fmla="*/ 145 h 147"/>
                <a:gd name="T26" fmla="*/ 7 w 156"/>
                <a:gd name="T27" fmla="*/ 140 h 147"/>
                <a:gd name="T28" fmla="*/ 2 w 156"/>
                <a:gd name="T29" fmla="*/ 128 h 147"/>
                <a:gd name="T30" fmla="*/ 0 w 156"/>
                <a:gd name="T31" fmla="*/ 111 h 147"/>
                <a:gd name="T32" fmla="*/ 0 w 156"/>
                <a:gd name="T3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2" y="126"/>
                  </a:lnTo>
                  <a:lnTo>
                    <a:pt x="132" y="0"/>
                  </a:lnTo>
                  <a:lnTo>
                    <a:pt x="156" y="0"/>
                  </a:lnTo>
                  <a:lnTo>
                    <a:pt x="156" y="111"/>
                  </a:lnTo>
                  <a:lnTo>
                    <a:pt x="154" y="128"/>
                  </a:lnTo>
                  <a:lnTo>
                    <a:pt x="149" y="140"/>
                  </a:lnTo>
                  <a:lnTo>
                    <a:pt x="139" y="145"/>
                  </a:lnTo>
                  <a:lnTo>
                    <a:pt x="122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2" y="128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3924301" y="2728913"/>
              <a:ext cx="85725" cy="77788"/>
            </a:xfrm>
            <a:custGeom>
              <a:avLst/>
              <a:gdLst>
                <a:gd name="T0" fmla="*/ 24 w 163"/>
                <a:gd name="T1" fmla="*/ 19 h 147"/>
                <a:gd name="T2" fmla="*/ 24 w 163"/>
                <a:gd name="T3" fmla="*/ 71 h 147"/>
                <a:gd name="T4" fmla="*/ 108 w 163"/>
                <a:gd name="T5" fmla="*/ 71 h 147"/>
                <a:gd name="T6" fmla="*/ 114 w 163"/>
                <a:gd name="T7" fmla="*/ 69 h 147"/>
                <a:gd name="T8" fmla="*/ 117 w 163"/>
                <a:gd name="T9" fmla="*/ 69 h 147"/>
                <a:gd name="T10" fmla="*/ 121 w 163"/>
                <a:gd name="T11" fmla="*/ 68 h 147"/>
                <a:gd name="T12" fmla="*/ 122 w 163"/>
                <a:gd name="T13" fmla="*/ 65 h 147"/>
                <a:gd name="T14" fmla="*/ 124 w 163"/>
                <a:gd name="T15" fmla="*/ 61 h 147"/>
                <a:gd name="T16" fmla="*/ 124 w 163"/>
                <a:gd name="T17" fmla="*/ 55 h 147"/>
                <a:gd name="T18" fmla="*/ 124 w 163"/>
                <a:gd name="T19" fmla="*/ 34 h 147"/>
                <a:gd name="T20" fmla="*/ 124 w 163"/>
                <a:gd name="T21" fmla="*/ 28 h 147"/>
                <a:gd name="T22" fmla="*/ 122 w 163"/>
                <a:gd name="T23" fmla="*/ 24 h 147"/>
                <a:gd name="T24" fmla="*/ 121 w 163"/>
                <a:gd name="T25" fmla="*/ 21 h 147"/>
                <a:gd name="T26" fmla="*/ 117 w 163"/>
                <a:gd name="T27" fmla="*/ 20 h 147"/>
                <a:gd name="T28" fmla="*/ 114 w 163"/>
                <a:gd name="T29" fmla="*/ 19 h 147"/>
                <a:gd name="T30" fmla="*/ 108 w 163"/>
                <a:gd name="T31" fmla="*/ 19 h 147"/>
                <a:gd name="T32" fmla="*/ 24 w 163"/>
                <a:gd name="T33" fmla="*/ 19 h 147"/>
                <a:gd name="T34" fmla="*/ 0 w 163"/>
                <a:gd name="T35" fmla="*/ 0 h 147"/>
                <a:gd name="T36" fmla="*/ 117 w 163"/>
                <a:gd name="T37" fmla="*/ 0 h 147"/>
                <a:gd name="T38" fmla="*/ 131 w 163"/>
                <a:gd name="T39" fmla="*/ 2 h 147"/>
                <a:gd name="T40" fmla="*/ 141 w 163"/>
                <a:gd name="T41" fmla="*/ 6 h 147"/>
                <a:gd name="T42" fmla="*/ 145 w 163"/>
                <a:gd name="T43" fmla="*/ 10 h 147"/>
                <a:gd name="T44" fmla="*/ 146 w 163"/>
                <a:gd name="T45" fmla="*/ 16 h 147"/>
                <a:gd name="T46" fmla="*/ 148 w 163"/>
                <a:gd name="T47" fmla="*/ 21 h 147"/>
                <a:gd name="T48" fmla="*/ 148 w 163"/>
                <a:gd name="T49" fmla="*/ 28 h 147"/>
                <a:gd name="T50" fmla="*/ 148 w 163"/>
                <a:gd name="T51" fmla="*/ 61 h 147"/>
                <a:gd name="T52" fmla="*/ 148 w 163"/>
                <a:gd name="T53" fmla="*/ 68 h 147"/>
                <a:gd name="T54" fmla="*/ 146 w 163"/>
                <a:gd name="T55" fmla="*/ 73 h 147"/>
                <a:gd name="T56" fmla="*/ 145 w 163"/>
                <a:gd name="T57" fmla="*/ 79 h 147"/>
                <a:gd name="T58" fmla="*/ 141 w 163"/>
                <a:gd name="T59" fmla="*/ 83 h 147"/>
                <a:gd name="T60" fmla="*/ 131 w 163"/>
                <a:gd name="T61" fmla="*/ 88 h 147"/>
                <a:gd name="T62" fmla="*/ 117 w 163"/>
                <a:gd name="T63" fmla="*/ 89 h 147"/>
                <a:gd name="T64" fmla="*/ 96 w 163"/>
                <a:gd name="T65" fmla="*/ 89 h 147"/>
                <a:gd name="T66" fmla="*/ 163 w 163"/>
                <a:gd name="T67" fmla="*/ 147 h 147"/>
                <a:gd name="T68" fmla="*/ 127 w 163"/>
                <a:gd name="T69" fmla="*/ 147 h 147"/>
                <a:gd name="T70" fmla="*/ 67 w 163"/>
                <a:gd name="T71" fmla="*/ 89 h 147"/>
                <a:gd name="T72" fmla="*/ 24 w 163"/>
                <a:gd name="T73" fmla="*/ 89 h 147"/>
                <a:gd name="T74" fmla="*/ 24 w 163"/>
                <a:gd name="T75" fmla="*/ 147 h 147"/>
                <a:gd name="T76" fmla="*/ 0 w 163"/>
                <a:gd name="T77" fmla="*/ 147 h 147"/>
                <a:gd name="T78" fmla="*/ 0 w 163"/>
                <a:gd name="T7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" h="147">
                  <a:moveTo>
                    <a:pt x="24" y="19"/>
                  </a:moveTo>
                  <a:lnTo>
                    <a:pt x="24" y="71"/>
                  </a:lnTo>
                  <a:lnTo>
                    <a:pt x="108" y="71"/>
                  </a:lnTo>
                  <a:lnTo>
                    <a:pt x="114" y="69"/>
                  </a:lnTo>
                  <a:lnTo>
                    <a:pt x="117" y="69"/>
                  </a:lnTo>
                  <a:lnTo>
                    <a:pt x="121" y="68"/>
                  </a:lnTo>
                  <a:lnTo>
                    <a:pt x="122" y="65"/>
                  </a:lnTo>
                  <a:lnTo>
                    <a:pt x="124" y="61"/>
                  </a:lnTo>
                  <a:lnTo>
                    <a:pt x="124" y="55"/>
                  </a:lnTo>
                  <a:lnTo>
                    <a:pt x="124" y="34"/>
                  </a:lnTo>
                  <a:lnTo>
                    <a:pt x="124" y="28"/>
                  </a:lnTo>
                  <a:lnTo>
                    <a:pt x="122" y="24"/>
                  </a:lnTo>
                  <a:lnTo>
                    <a:pt x="121" y="21"/>
                  </a:lnTo>
                  <a:lnTo>
                    <a:pt x="117" y="20"/>
                  </a:lnTo>
                  <a:lnTo>
                    <a:pt x="114" y="19"/>
                  </a:lnTo>
                  <a:lnTo>
                    <a:pt x="108" y="19"/>
                  </a:lnTo>
                  <a:lnTo>
                    <a:pt x="24" y="19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31" y="2"/>
                  </a:lnTo>
                  <a:lnTo>
                    <a:pt x="141" y="6"/>
                  </a:lnTo>
                  <a:lnTo>
                    <a:pt x="145" y="10"/>
                  </a:lnTo>
                  <a:lnTo>
                    <a:pt x="146" y="16"/>
                  </a:lnTo>
                  <a:lnTo>
                    <a:pt x="148" y="21"/>
                  </a:lnTo>
                  <a:lnTo>
                    <a:pt x="148" y="28"/>
                  </a:lnTo>
                  <a:lnTo>
                    <a:pt x="148" y="61"/>
                  </a:lnTo>
                  <a:lnTo>
                    <a:pt x="148" y="68"/>
                  </a:lnTo>
                  <a:lnTo>
                    <a:pt x="146" y="73"/>
                  </a:lnTo>
                  <a:lnTo>
                    <a:pt x="145" y="79"/>
                  </a:lnTo>
                  <a:lnTo>
                    <a:pt x="141" y="83"/>
                  </a:lnTo>
                  <a:lnTo>
                    <a:pt x="131" y="88"/>
                  </a:lnTo>
                  <a:lnTo>
                    <a:pt x="117" y="89"/>
                  </a:lnTo>
                  <a:lnTo>
                    <a:pt x="96" y="89"/>
                  </a:lnTo>
                  <a:lnTo>
                    <a:pt x="163" y="147"/>
                  </a:lnTo>
                  <a:lnTo>
                    <a:pt x="127" y="147"/>
                  </a:lnTo>
                  <a:lnTo>
                    <a:pt x="67" y="89"/>
                  </a:lnTo>
                  <a:lnTo>
                    <a:pt x="24" y="89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/>
            <p:cNvSpPr>
              <a:spLocks noChangeArrowheads="1"/>
            </p:cNvSpPr>
            <p:nvPr userDrawn="1"/>
          </p:nvSpPr>
          <p:spPr bwMode="auto">
            <a:xfrm>
              <a:off x="4038601" y="2728913"/>
              <a:ext cx="12700" cy="777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4073526" y="2728913"/>
              <a:ext cx="85725" cy="77788"/>
            </a:xfrm>
            <a:custGeom>
              <a:avLst/>
              <a:gdLst>
                <a:gd name="T0" fmla="*/ 0 w 161"/>
                <a:gd name="T1" fmla="*/ 0 h 147"/>
                <a:gd name="T2" fmla="*/ 161 w 161"/>
                <a:gd name="T3" fmla="*/ 0 h 147"/>
                <a:gd name="T4" fmla="*/ 161 w 161"/>
                <a:gd name="T5" fmla="*/ 20 h 147"/>
                <a:gd name="T6" fmla="*/ 93 w 161"/>
                <a:gd name="T7" fmla="*/ 20 h 147"/>
                <a:gd name="T8" fmla="*/ 93 w 161"/>
                <a:gd name="T9" fmla="*/ 147 h 147"/>
                <a:gd name="T10" fmla="*/ 68 w 161"/>
                <a:gd name="T11" fmla="*/ 147 h 147"/>
                <a:gd name="T12" fmla="*/ 68 w 161"/>
                <a:gd name="T13" fmla="*/ 20 h 147"/>
                <a:gd name="T14" fmla="*/ 0 w 161"/>
                <a:gd name="T15" fmla="*/ 20 h 147"/>
                <a:gd name="T16" fmla="*/ 0 w 161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7">
                  <a:moveTo>
                    <a:pt x="0" y="0"/>
                  </a:moveTo>
                  <a:lnTo>
                    <a:pt x="161" y="0"/>
                  </a:lnTo>
                  <a:lnTo>
                    <a:pt x="161" y="20"/>
                  </a:lnTo>
                  <a:lnTo>
                    <a:pt x="93" y="20"/>
                  </a:lnTo>
                  <a:lnTo>
                    <a:pt x="93" y="147"/>
                  </a:lnTo>
                  <a:lnTo>
                    <a:pt x="68" y="147"/>
                  </a:lnTo>
                  <a:lnTo>
                    <a:pt x="68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4165601" y="2728913"/>
              <a:ext cx="90488" cy="77788"/>
            </a:xfrm>
            <a:custGeom>
              <a:avLst/>
              <a:gdLst>
                <a:gd name="T0" fmla="*/ 0 w 173"/>
                <a:gd name="T1" fmla="*/ 0 h 147"/>
                <a:gd name="T2" fmla="*/ 31 w 173"/>
                <a:gd name="T3" fmla="*/ 0 h 147"/>
                <a:gd name="T4" fmla="*/ 89 w 173"/>
                <a:gd name="T5" fmla="*/ 65 h 147"/>
                <a:gd name="T6" fmla="*/ 144 w 173"/>
                <a:gd name="T7" fmla="*/ 0 h 147"/>
                <a:gd name="T8" fmla="*/ 173 w 173"/>
                <a:gd name="T9" fmla="*/ 0 h 147"/>
                <a:gd name="T10" fmla="*/ 100 w 173"/>
                <a:gd name="T11" fmla="*/ 82 h 147"/>
                <a:gd name="T12" fmla="*/ 100 w 173"/>
                <a:gd name="T13" fmla="*/ 147 h 147"/>
                <a:gd name="T14" fmla="*/ 74 w 173"/>
                <a:gd name="T15" fmla="*/ 147 h 147"/>
                <a:gd name="T16" fmla="*/ 74 w 173"/>
                <a:gd name="T17" fmla="*/ 82 h 147"/>
                <a:gd name="T18" fmla="*/ 0 w 173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47">
                  <a:moveTo>
                    <a:pt x="0" y="0"/>
                  </a:moveTo>
                  <a:lnTo>
                    <a:pt x="31" y="0"/>
                  </a:lnTo>
                  <a:lnTo>
                    <a:pt x="89" y="65"/>
                  </a:lnTo>
                  <a:lnTo>
                    <a:pt x="144" y="0"/>
                  </a:lnTo>
                  <a:lnTo>
                    <a:pt x="173" y="0"/>
                  </a:lnTo>
                  <a:lnTo>
                    <a:pt x="100" y="82"/>
                  </a:lnTo>
                  <a:lnTo>
                    <a:pt x="100" y="147"/>
                  </a:lnTo>
                  <a:lnTo>
                    <a:pt x="74" y="147"/>
                  </a:lnTo>
                  <a:lnTo>
                    <a:pt x="74" y="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4338638" y="2728913"/>
              <a:ext cx="71438" cy="77788"/>
            </a:xfrm>
            <a:custGeom>
              <a:avLst/>
              <a:gdLst>
                <a:gd name="T0" fmla="*/ 0 w 137"/>
                <a:gd name="T1" fmla="*/ 0 h 147"/>
                <a:gd name="T2" fmla="*/ 24 w 137"/>
                <a:gd name="T3" fmla="*/ 0 h 147"/>
                <a:gd name="T4" fmla="*/ 24 w 137"/>
                <a:gd name="T5" fmla="*/ 126 h 147"/>
                <a:gd name="T6" fmla="*/ 137 w 137"/>
                <a:gd name="T7" fmla="*/ 126 h 147"/>
                <a:gd name="T8" fmla="*/ 137 w 137"/>
                <a:gd name="T9" fmla="*/ 147 h 147"/>
                <a:gd name="T10" fmla="*/ 0 w 137"/>
                <a:gd name="T11" fmla="*/ 147 h 147"/>
                <a:gd name="T12" fmla="*/ 0 w 137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7" y="126"/>
                  </a:lnTo>
                  <a:lnTo>
                    <a:pt x="13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4422776" y="2728913"/>
              <a:ext cx="98425" cy="77788"/>
            </a:xfrm>
            <a:custGeom>
              <a:avLst/>
              <a:gdLst>
                <a:gd name="T0" fmla="*/ 93 w 188"/>
                <a:gd name="T1" fmla="*/ 17 h 147"/>
                <a:gd name="T2" fmla="*/ 53 w 188"/>
                <a:gd name="T3" fmla="*/ 92 h 147"/>
                <a:gd name="T4" fmla="*/ 132 w 188"/>
                <a:gd name="T5" fmla="*/ 92 h 147"/>
                <a:gd name="T6" fmla="*/ 93 w 188"/>
                <a:gd name="T7" fmla="*/ 17 h 147"/>
                <a:gd name="T8" fmla="*/ 80 w 188"/>
                <a:gd name="T9" fmla="*/ 0 h 147"/>
                <a:gd name="T10" fmla="*/ 106 w 188"/>
                <a:gd name="T11" fmla="*/ 0 h 147"/>
                <a:gd name="T12" fmla="*/ 188 w 188"/>
                <a:gd name="T13" fmla="*/ 147 h 147"/>
                <a:gd name="T14" fmla="*/ 161 w 188"/>
                <a:gd name="T15" fmla="*/ 147 h 147"/>
                <a:gd name="T16" fmla="*/ 142 w 188"/>
                <a:gd name="T17" fmla="*/ 110 h 147"/>
                <a:gd name="T18" fmla="*/ 42 w 188"/>
                <a:gd name="T19" fmla="*/ 110 h 147"/>
                <a:gd name="T20" fmla="*/ 24 w 188"/>
                <a:gd name="T21" fmla="*/ 147 h 147"/>
                <a:gd name="T22" fmla="*/ 0 w 188"/>
                <a:gd name="T23" fmla="*/ 147 h 147"/>
                <a:gd name="T24" fmla="*/ 80 w 188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47">
                  <a:moveTo>
                    <a:pt x="93" y="17"/>
                  </a:moveTo>
                  <a:lnTo>
                    <a:pt x="53" y="92"/>
                  </a:lnTo>
                  <a:lnTo>
                    <a:pt x="132" y="92"/>
                  </a:lnTo>
                  <a:lnTo>
                    <a:pt x="93" y="17"/>
                  </a:lnTo>
                  <a:close/>
                  <a:moveTo>
                    <a:pt x="80" y="0"/>
                  </a:moveTo>
                  <a:lnTo>
                    <a:pt x="106" y="0"/>
                  </a:lnTo>
                  <a:lnTo>
                    <a:pt x="188" y="147"/>
                  </a:lnTo>
                  <a:lnTo>
                    <a:pt x="161" y="147"/>
                  </a:lnTo>
                  <a:lnTo>
                    <a:pt x="142" y="110"/>
                  </a:lnTo>
                  <a:lnTo>
                    <a:pt x="42" y="110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4546601" y="2728913"/>
              <a:ext cx="80963" cy="77788"/>
            </a:xfrm>
            <a:custGeom>
              <a:avLst/>
              <a:gdLst>
                <a:gd name="T0" fmla="*/ 24 w 151"/>
                <a:gd name="T1" fmla="*/ 79 h 147"/>
                <a:gd name="T2" fmla="*/ 24 w 151"/>
                <a:gd name="T3" fmla="*/ 127 h 147"/>
                <a:gd name="T4" fmla="*/ 110 w 151"/>
                <a:gd name="T5" fmla="*/ 127 h 147"/>
                <a:gd name="T6" fmla="*/ 116 w 151"/>
                <a:gd name="T7" fmla="*/ 126 h 147"/>
                <a:gd name="T8" fmla="*/ 120 w 151"/>
                <a:gd name="T9" fmla="*/ 124 h 147"/>
                <a:gd name="T10" fmla="*/ 123 w 151"/>
                <a:gd name="T11" fmla="*/ 123 h 147"/>
                <a:gd name="T12" fmla="*/ 124 w 151"/>
                <a:gd name="T13" fmla="*/ 120 h 147"/>
                <a:gd name="T14" fmla="*/ 125 w 151"/>
                <a:gd name="T15" fmla="*/ 114 h 147"/>
                <a:gd name="T16" fmla="*/ 125 w 151"/>
                <a:gd name="T17" fmla="*/ 109 h 147"/>
                <a:gd name="T18" fmla="*/ 125 w 151"/>
                <a:gd name="T19" fmla="*/ 97 h 147"/>
                <a:gd name="T20" fmla="*/ 125 w 151"/>
                <a:gd name="T21" fmla="*/ 90 h 147"/>
                <a:gd name="T22" fmla="*/ 124 w 151"/>
                <a:gd name="T23" fmla="*/ 86 h 147"/>
                <a:gd name="T24" fmla="*/ 123 w 151"/>
                <a:gd name="T25" fmla="*/ 83 h 147"/>
                <a:gd name="T26" fmla="*/ 120 w 151"/>
                <a:gd name="T27" fmla="*/ 81 h 147"/>
                <a:gd name="T28" fmla="*/ 116 w 151"/>
                <a:gd name="T29" fmla="*/ 79 h 147"/>
                <a:gd name="T30" fmla="*/ 110 w 151"/>
                <a:gd name="T31" fmla="*/ 79 h 147"/>
                <a:gd name="T32" fmla="*/ 24 w 151"/>
                <a:gd name="T33" fmla="*/ 79 h 147"/>
                <a:gd name="T34" fmla="*/ 24 w 151"/>
                <a:gd name="T35" fmla="*/ 20 h 147"/>
                <a:gd name="T36" fmla="*/ 24 w 151"/>
                <a:gd name="T37" fmla="*/ 59 h 147"/>
                <a:gd name="T38" fmla="*/ 110 w 151"/>
                <a:gd name="T39" fmla="*/ 59 h 147"/>
                <a:gd name="T40" fmla="*/ 116 w 151"/>
                <a:gd name="T41" fmla="*/ 59 h 147"/>
                <a:gd name="T42" fmla="*/ 120 w 151"/>
                <a:gd name="T43" fmla="*/ 58 h 147"/>
                <a:gd name="T44" fmla="*/ 123 w 151"/>
                <a:gd name="T45" fmla="*/ 55 h 147"/>
                <a:gd name="T46" fmla="*/ 124 w 151"/>
                <a:gd name="T47" fmla="*/ 52 h 147"/>
                <a:gd name="T48" fmla="*/ 124 w 151"/>
                <a:gd name="T49" fmla="*/ 47 h 147"/>
                <a:gd name="T50" fmla="*/ 124 w 151"/>
                <a:gd name="T51" fmla="*/ 33 h 147"/>
                <a:gd name="T52" fmla="*/ 124 w 151"/>
                <a:gd name="T53" fmla="*/ 27 h 147"/>
                <a:gd name="T54" fmla="*/ 123 w 151"/>
                <a:gd name="T55" fmla="*/ 24 h 147"/>
                <a:gd name="T56" fmla="*/ 121 w 151"/>
                <a:gd name="T57" fmla="*/ 21 h 147"/>
                <a:gd name="T58" fmla="*/ 118 w 151"/>
                <a:gd name="T59" fmla="*/ 20 h 147"/>
                <a:gd name="T60" fmla="*/ 114 w 151"/>
                <a:gd name="T61" fmla="*/ 20 h 147"/>
                <a:gd name="T62" fmla="*/ 110 w 151"/>
                <a:gd name="T63" fmla="*/ 20 h 147"/>
                <a:gd name="T64" fmla="*/ 24 w 151"/>
                <a:gd name="T65" fmla="*/ 20 h 147"/>
                <a:gd name="T66" fmla="*/ 0 w 151"/>
                <a:gd name="T67" fmla="*/ 0 h 147"/>
                <a:gd name="T68" fmla="*/ 118 w 151"/>
                <a:gd name="T69" fmla="*/ 0 h 147"/>
                <a:gd name="T70" fmla="*/ 132 w 151"/>
                <a:gd name="T71" fmla="*/ 2 h 147"/>
                <a:gd name="T72" fmla="*/ 142 w 151"/>
                <a:gd name="T73" fmla="*/ 6 h 147"/>
                <a:gd name="T74" fmla="*/ 145 w 151"/>
                <a:gd name="T75" fmla="*/ 10 h 147"/>
                <a:gd name="T76" fmla="*/ 148 w 151"/>
                <a:gd name="T77" fmla="*/ 16 h 147"/>
                <a:gd name="T78" fmla="*/ 149 w 151"/>
                <a:gd name="T79" fmla="*/ 21 h 147"/>
                <a:gd name="T80" fmla="*/ 149 w 151"/>
                <a:gd name="T81" fmla="*/ 28 h 147"/>
                <a:gd name="T82" fmla="*/ 149 w 151"/>
                <a:gd name="T83" fmla="*/ 45 h 147"/>
                <a:gd name="T84" fmla="*/ 147 w 151"/>
                <a:gd name="T85" fmla="*/ 58 h 147"/>
                <a:gd name="T86" fmla="*/ 138 w 151"/>
                <a:gd name="T87" fmla="*/ 66 h 147"/>
                <a:gd name="T88" fmla="*/ 125 w 151"/>
                <a:gd name="T89" fmla="*/ 71 h 147"/>
                <a:gd name="T90" fmla="*/ 140 w 151"/>
                <a:gd name="T91" fmla="*/ 75 h 147"/>
                <a:gd name="T92" fmla="*/ 148 w 151"/>
                <a:gd name="T93" fmla="*/ 85 h 147"/>
                <a:gd name="T94" fmla="*/ 151 w 151"/>
                <a:gd name="T95" fmla="*/ 99 h 147"/>
                <a:gd name="T96" fmla="*/ 151 w 151"/>
                <a:gd name="T97" fmla="*/ 119 h 147"/>
                <a:gd name="T98" fmla="*/ 148 w 151"/>
                <a:gd name="T99" fmla="*/ 130 h 147"/>
                <a:gd name="T100" fmla="*/ 140 w 151"/>
                <a:gd name="T101" fmla="*/ 140 h 147"/>
                <a:gd name="T102" fmla="*/ 127 w 151"/>
                <a:gd name="T103" fmla="*/ 145 h 147"/>
                <a:gd name="T104" fmla="*/ 110 w 151"/>
                <a:gd name="T105" fmla="*/ 147 h 147"/>
                <a:gd name="T106" fmla="*/ 0 w 151"/>
                <a:gd name="T107" fmla="*/ 147 h 147"/>
                <a:gd name="T108" fmla="*/ 0 w 151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47">
                  <a:moveTo>
                    <a:pt x="24" y="79"/>
                  </a:moveTo>
                  <a:lnTo>
                    <a:pt x="24" y="127"/>
                  </a:lnTo>
                  <a:lnTo>
                    <a:pt x="110" y="127"/>
                  </a:lnTo>
                  <a:lnTo>
                    <a:pt x="116" y="126"/>
                  </a:lnTo>
                  <a:lnTo>
                    <a:pt x="120" y="124"/>
                  </a:lnTo>
                  <a:lnTo>
                    <a:pt x="123" y="123"/>
                  </a:lnTo>
                  <a:lnTo>
                    <a:pt x="124" y="120"/>
                  </a:lnTo>
                  <a:lnTo>
                    <a:pt x="125" y="114"/>
                  </a:lnTo>
                  <a:lnTo>
                    <a:pt x="125" y="109"/>
                  </a:lnTo>
                  <a:lnTo>
                    <a:pt x="125" y="97"/>
                  </a:lnTo>
                  <a:lnTo>
                    <a:pt x="125" y="90"/>
                  </a:lnTo>
                  <a:lnTo>
                    <a:pt x="124" y="86"/>
                  </a:lnTo>
                  <a:lnTo>
                    <a:pt x="123" y="83"/>
                  </a:lnTo>
                  <a:lnTo>
                    <a:pt x="120" y="81"/>
                  </a:lnTo>
                  <a:lnTo>
                    <a:pt x="116" y="79"/>
                  </a:lnTo>
                  <a:lnTo>
                    <a:pt x="110" y="79"/>
                  </a:lnTo>
                  <a:lnTo>
                    <a:pt x="24" y="79"/>
                  </a:lnTo>
                  <a:close/>
                  <a:moveTo>
                    <a:pt x="24" y="20"/>
                  </a:moveTo>
                  <a:lnTo>
                    <a:pt x="24" y="59"/>
                  </a:lnTo>
                  <a:lnTo>
                    <a:pt x="110" y="59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3" y="55"/>
                  </a:lnTo>
                  <a:lnTo>
                    <a:pt x="124" y="52"/>
                  </a:lnTo>
                  <a:lnTo>
                    <a:pt x="124" y="47"/>
                  </a:lnTo>
                  <a:lnTo>
                    <a:pt x="124" y="33"/>
                  </a:lnTo>
                  <a:lnTo>
                    <a:pt x="124" y="27"/>
                  </a:lnTo>
                  <a:lnTo>
                    <a:pt x="123" y="24"/>
                  </a:lnTo>
                  <a:lnTo>
                    <a:pt x="121" y="21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0" y="20"/>
                  </a:lnTo>
                  <a:lnTo>
                    <a:pt x="24" y="20"/>
                  </a:lnTo>
                  <a:close/>
                  <a:moveTo>
                    <a:pt x="0" y="0"/>
                  </a:moveTo>
                  <a:lnTo>
                    <a:pt x="118" y="0"/>
                  </a:lnTo>
                  <a:lnTo>
                    <a:pt x="132" y="2"/>
                  </a:lnTo>
                  <a:lnTo>
                    <a:pt x="142" y="6"/>
                  </a:lnTo>
                  <a:lnTo>
                    <a:pt x="145" y="10"/>
                  </a:lnTo>
                  <a:lnTo>
                    <a:pt x="148" y="16"/>
                  </a:lnTo>
                  <a:lnTo>
                    <a:pt x="149" y="21"/>
                  </a:lnTo>
                  <a:lnTo>
                    <a:pt x="149" y="28"/>
                  </a:lnTo>
                  <a:lnTo>
                    <a:pt x="149" y="45"/>
                  </a:lnTo>
                  <a:lnTo>
                    <a:pt x="147" y="58"/>
                  </a:lnTo>
                  <a:lnTo>
                    <a:pt x="138" y="66"/>
                  </a:lnTo>
                  <a:lnTo>
                    <a:pt x="125" y="71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1" y="99"/>
                  </a:lnTo>
                  <a:lnTo>
                    <a:pt x="151" y="119"/>
                  </a:lnTo>
                  <a:lnTo>
                    <a:pt x="148" y="130"/>
                  </a:lnTo>
                  <a:lnTo>
                    <a:pt x="140" y="140"/>
                  </a:lnTo>
                  <a:lnTo>
                    <a:pt x="127" y="145"/>
                  </a:lnTo>
                  <a:lnTo>
                    <a:pt x="110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4659313" y="2728913"/>
              <a:ext cx="82550" cy="77788"/>
            </a:xfrm>
            <a:custGeom>
              <a:avLst/>
              <a:gdLst>
                <a:gd name="T0" fmla="*/ 40 w 154"/>
                <a:gd name="T1" fmla="*/ 0 h 147"/>
                <a:gd name="T2" fmla="*/ 117 w 154"/>
                <a:gd name="T3" fmla="*/ 0 h 147"/>
                <a:gd name="T4" fmla="*/ 134 w 154"/>
                <a:gd name="T5" fmla="*/ 2 h 147"/>
                <a:gd name="T6" fmla="*/ 144 w 154"/>
                <a:gd name="T7" fmla="*/ 6 h 147"/>
                <a:gd name="T8" fmla="*/ 151 w 154"/>
                <a:gd name="T9" fmla="*/ 16 h 147"/>
                <a:gd name="T10" fmla="*/ 153 w 154"/>
                <a:gd name="T11" fmla="*/ 31 h 147"/>
                <a:gd name="T12" fmla="*/ 153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7 w 154"/>
                <a:gd name="T19" fmla="*/ 20 h 147"/>
                <a:gd name="T20" fmla="*/ 27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7 w 154"/>
                <a:gd name="T27" fmla="*/ 68 h 147"/>
                <a:gd name="T28" fmla="*/ 153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3 w 154"/>
                <a:gd name="T35" fmla="*/ 128 h 147"/>
                <a:gd name="T36" fmla="*/ 147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4 w 154"/>
                <a:gd name="T43" fmla="*/ 147 h 147"/>
                <a:gd name="T44" fmla="*/ 17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3 w 154"/>
                <a:gd name="T55" fmla="*/ 103 h 147"/>
                <a:gd name="T56" fmla="*/ 23 w 154"/>
                <a:gd name="T57" fmla="*/ 126 h 147"/>
                <a:gd name="T58" fmla="*/ 131 w 154"/>
                <a:gd name="T59" fmla="*/ 126 h 147"/>
                <a:gd name="T60" fmla="*/ 131 w 154"/>
                <a:gd name="T61" fmla="*/ 82 h 147"/>
                <a:gd name="T62" fmla="*/ 40 w 154"/>
                <a:gd name="T63" fmla="*/ 82 h 147"/>
                <a:gd name="T64" fmla="*/ 23 w 154"/>
                <a:gd name="T65" fmla="*/ 81 h 147"/>
                <a:gd name="T66" fmla="*/ 13 w 154"/>
                <a:gd name="T67" fmla="*/ 75 h 147"/>
                <a:gd name="T68" fmla="*/ 7 w 154"/>
                <a:gd name="T69" fmla="*/ 64 h 147"/>
                <a:gd name="T70" fmla="*/ 6 w 154"/>
                <a:gd name="T71" fmla="*/ 47 h 147"/>
                <a:gd name="T72" fmla="*/ 6 w 154"/>
                <a:gd name="T73" fmla="*/ 34 h 147"/>
                <a:gd name="T74" fmla="*/ 7 w 154"/>
                <a:gd name="T75" fmla="*/ 17 h 147"/>
                <a:gd name="T76" fmla="*/ 13 w 154"/>
                <a:gd name="T77" fmla="*/ 7 h 147"/>
                <a:gd name="T78" fmla="*/ 23 w 154"/>
                <a:gd name="T79" fmla="*/ 2 h 147"/>
                <a:gd name="T80" fmla="*/ 40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40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4" y="6"/>
                  </a:lnTo>
                  <a:lnTo>
                    <a:pt x="151" y="16"/>
                  </a:lnTo>
                  <a:lnTo>
                    <a:pt x="153" y="31"/>
                  </a:lnTo>
                  <a:lnTo>
                    <a:pt x="153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7" y="20"/>
                  </a:lnTo>
                  <a:lnTo>
                    <a:pt x="27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7" y="68"/>
                  </a:lnTo>
                  <a:lnTo>
                    <a:pt x="153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3" y="128"/>
                  </a:lnTo>
                  <a:lnTo>
                    <a:pt x="147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3" y="103"/>
                  </a:lnTo>
                  <a:lnTo>
                    <a:pt x="23" y="126"/>
                  </a:lnTo>
                  <a:lnTo>
                    <a:pt x="131" y="126"/>
                  </a:lnTo>
                  <a:lnTo>
                    <a:pt x="131" y="82"/>
                  </a:lnTo>
                  <a:lnTo>
                    <a:pt x="40" y="82"/>
                  </a:lnTo>
                  <a:lnTo>
                    <a:pt x="23" y="81"/>
                  </a:lnTo>
                  <a:lnTo>
                    <a:pt x="13" y="75"/>
                  </a:lnTo>
                  <a:lnTo>
                    <a:pt x="7" y="64"/>
                  </a:lnTo>
                  <a:lnTo>
                    <a:pt x="6" y="47"/>
                  </a:lnTo>
                  <a:lnTo>
                    <a:pt x="6" y="34"/>
                  </a:lnTo>
                  <a:lnTo>
                    <a:pt x="7" y="17"/>
                  </a:lnTo>
                  <a:lnTo>
                    <a:pt x="13" y="7"/>
                  </a:lnTo>
                  <a:lnTo>
                    <a:pt x="2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3338513" y="2411413"/>
              <a:ext cx="298450" cy="266700"/>
            </a:xfrm>
            <a:custGeom>
              <a:avLst/>
              <a:gdLst>
                <a:gd name="T0" fmla="*/ 85 w 564"/>
                <a:gd name="T1" fmla="*/ 65 h 504"/>
                <a:gd name="T2" fmla="*/ 85 w 564"/>
                <a:gd name="T3" fmla="*/ 242 h 504"/>
                <a:gd name="T4" fmla="*/ 374 w 564"/>
                <a:gd name="T5" fmla="*/ 242 h 504"/>
                <a:gd name="T6" fmla="*/ 393 w 564"/>
                <a:gd name="T7" fmla="*/ 241 h 504"/>
                <a:gd name="T8" fmla="*/ 407 w 564"/>
                <a:gd name="T9" fmla="*/ 237 h 504"/>
                <a:gd name="T10" fmla="*/ 417 w 564"/>
                <a:gd name="T11" fmla="*/ 231 h 504"/>
                <a:gd name="T12" fmla="*/ 424 w 564"/>
                <a:gd name="T13" fmla="*/ 223 h 504"/>
                <a:gd name="T14" fmla="*/ 428 w 564"/>
                <a:gd name="T15" fmla="*/ 209 h 504"/>
                <a:gd name="T16" fmla="*/ 430 w 564"/>
                <a:gd name="T17" fmla="*/ 190 h 504"/>
                <a:gd name="T18" fmla="*/ 430 w 564"/>
                <a:gd name="T19" fmla="*/ 117 h 504"/>
                <a:gd name="T20" fmla="*/ 428 w 564"/>
                <a:gd name="T21" fmla="*/ 100 h 504"/>
                <a:gd name="T22" fmla="*/ 424 w 564"/>
                <a:gd name="T23" fmla="*/ 86 h 504"/>
                <a:gd name="T24" fmla="*/ 417 w 564"/>
                <a:gd name="T25" fmla="*/ 76 h 504"/>
                <a:gd name="T26" fmla="*/ 407 w 564"/>
                <a:gd name="T27" fmla="*/ 71 h 504"/>
                <a:gd name="T28" fmla="*/ 393 w 564"/>
                <a:gd name="T29" fmla="*/ 67 h 504"/>
                <a:gd name="T30" fmla="*/ 374 w 564"/>
                <a:gd name="T31" fmla="*/ 65 h 504"/>
                <a:gd name="T32" fmla="*/ 85 w 564"/>
                <a:gd name="T33" fmla="*/ 65 h 504"/>
                <a:gd name="T34" fmla="*/ 0 w 564"/>
                <a:gd name="T35" fmla="*/ 0 h 504"/>
                <a:gd name="T36" fmla="*/ 407 w 564"/>
                <a:gd name="T37" fmla="*/ 0 h 504"/>
                <a:gd name="T38" fmla="*/ 432 w 564"/>
                <a:gd name="T39" fmla="*/ 2 h 504"/>
                <a:gd name="T40" fmla="*/ 455 w 564"/>
                <a:gd name="T41" fmla="*/ 6 h 504"/>
                <a:gd name="T42" fmla="*/ 473 w 564"/>
                <a:gd name="T43" fmla="*/ 13 h 504"/>
                <a:gd name="T44" fmla="*/ 488 w 564"/>
                <a:gd name="T45" fmla="*/ 23 h 504"/>
                <a:gd name="T46" fmla="*/ 499 w 564"/>
                <a:gd name="T47" fmla="*/ 37 h 504"/>
                <a:gd name="T48" fmla="*/ 507 w 564"/>
                <a:gd name="T49" fmla="*/ 54 h 504"/>
                <a:gd name="T50" fmla="*/ 512 w 564"/>
                <a:gd name="T51" fmla="*/ 74 h 504"/>
                <a:gd name="T52" fmla="*/ 513 w 564"/>
                <a:gd name="T53" fmla="*/ 98 h 504"/>
                <a:gd name="T54" fmla="*/ 513 w 564"/>
                <a:gd name="T55" fmla="*/ 210 h 504"/>
                <a:gd name="T56" fmla="*/ 512 w 564"/>
                <a:gd name="T57" fmla="*/ 234 h 504"/>
                <a:gd name="T58" fmla="*/ 507 w 564"/>
                <a:gd name="T59" fmla="*/ 255 h 504"/>
                <a:gd name="T60" fmla="*/ 499 w 564"/>
                <a:gd name="T61" fmla="*/ 272 h 504"/>
                <a:gd name="T62" fmla="*/ 488 w 564"/>
                <a:gd name="T63" fmla="*/ 285 h 504"/>
                <a:gd name="T64" fmla="*/ 473 w 564"/>
                <a:gd name="T65" fmla="*/ 295 h 504"/>
                <a:gd name="T66" fmla="*/ 455 w 564"/>
                <a:gd name="T67" fmla="*/ 302 h 504"/>
                <a:gd name="T68" fmla="*/ 432 w 564"/>
                <a:gd name="T69" fmla="*/ 306 h 504"/>
                <a:gd name="T70" fmla="*/ 407 w 564"/>
                <a:gd name="T71" fmla="*/ 307 h 504"/>
                <a:gd name="T72" fmla="*/ 332 w 564"/>
                <a:gd name="T73" fmla="*/ 307 h 504"/>
                <a:gd name="T74" fmla="*/ 564 w 564"/>
                <a:gd name="T75" fmla="*/ 504 h 504"/>
                <a:gd name="T76" fmla="*/ 438 w 564"/>
                <a:gd name="T77" fmla="*/ 504 h 504"/>
                <a:gd name="T78" fmla="*/ 233 w 564"/>
                <a:gd name="T79" fmla="*/ 307 h 504"/>
                <a:gd name="T80" fmla="*/ 85 w 564"/>
                <a:gd name="T81" fmla="*/ 307 h 504"/>
                <a:gd name="T82" fmla="*/ 85 w 564"/>
                <a:gd name="T83" fmla="*/ 504 h 504"/>
                <a:gd name="T84" fmla="*/ 0 w 564"/>
                <a:gd name="T85" fmla="*/ 504 h 504"/>
                <a:gd name="T86" fmla="*/ 0 w 564"/>
                <a:gd name="T8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4" h="504">
                  <a:moveTo>
                    <a:pt x="85" y="65"/>
                  </a:moveTo>
                  <a:lnTo>
                    <a:pt x="85" y="242"/>
                  </a:lnTo>
                  <a:lnTo>
                    <a:pt x="374" y="242"/>
                  </a:lnTo>
                  <a:lnTo>
                    <a:pt x="393" y="241"/>
                  </a:lnTo>
                  <a:lnTo>
                    <a:pt x="407" y="237"/>
                  </a:lnTo>
                  <a:lnTo>
                    <a:pt x="417" y="231"/>
                  </a:lnTo>
                  <a:lnTo>
                    <a:pt x="424" y="223"/>
                  </a:lnTo>
                  <a:lnTo>
                    <a:pt x="428" y="209"/>
                  </a:lnTo>
                  <a:lnTo>
                    <a:pt x="430" y="190"/>
                  </a:lnTo>
                  <a:lnTo>
                    <a:pt x="430" y="117"/>
                  </a:lnTo>
                  <a:lnTo>
                    <a:pt x="428" y="100"/>
                  </a:lnTo>
                  <a:lnTo>
                    <a:pt x="424" y="86"/>
                  </a:lnTo>
                  <a:lnTo>
                    <a:pt x="417" y="76"/>
                  </a:lnTo>
                  <a:lnTo>
                    <a:pt x="407" y="71"/>
                  </a:lnTo>
                  <a:lnTo>
                    <a:pt x="393" y="67"/>
                  </a:lnTo>
                  <a:lnTo>
                    <a:pt x="374" y="65"/>
                  </a:lnTo>
                  <a:lnTo>
                    <a:pt x="85" y="65"/>
                  </a:lnTo>
                  <a:close/>
                  <a:moveTo>
                    <a:pt x="0" y="0"/>
                  </a:moveTo>
                  <a:lnTo>
                    <a:pt x="407" y="0"/>
                  </a:lnTo>
                  <a:lnTo>
                    <a:pt x="432" y="2"/>
                  </a:lnTo>
                  <a:lnTo>
                    <a:pt x="455" y="6"/>
                  </a:lnTo>
                  <a:lnTo>
                    <a:pt x="473" y="13"/>
                  </a:lnTo>
                  <a:lnTo>
                    <a:pt x="488" y="23"/>
                  </a:lnTo>
                  <a:lnTo>
                    <a:pt x="499" y="37"/>
                  </a:lnTo>
                  <a:lnTo>
                    <a:pt x="507" y="54"/>
                  </a:lnTo>
                  <a:lnTo>
                    <a:pt x="512" y="74"/>
                  </a:lnTo>
                  <a:lnTo>
                    <a:pt x="513" y="98"/>
                  </a:lnTo>
                  <a:lnTo>
                    <a:pt x="513" y="210"/>
                  </a:lnTo>
                  <a:lnTo>
                    <a:pt x="512" y="234"/>
                  </a:lnTo>
                  <a:lnTo>
                    <a:pt x="507" y="255"/>
                  </a:lnTo>
                  <a:lnTo>
                    <a:pt x="499" y="272"/>
                  </a:lnTo>
                  <a:lnTo>
                    <a:pt x="488" y="285"/>
                  </a:lnTo>
                  <a:lnTo>
                    <a:pt x="473" y="295"/>
                  </a:lnTo>
                  <a:lnTo>
                    <a:pt x="455" y="302"/>
                  </a:lnTo>
                  <a:lnTo>
                    <a:pt x="432" y="306"/>
                  </a:lnTo>
                  <a:lnTo>
                    <a:pt x="407" y="307"/>
                  </a:lnTo>
                  <a:lnTo>
                    <a:pt x="332" y="307"/>
                  </a:lnTo>
                  <a:lnTo>
                    <a:pt x="564" y="504"/>
                  </a:lnTo>
                  <a:lnTo>
                    <a:pt x="438" y="504"/>
                  </a:lnTo>
                  <a:lnTo>
                    <a:pt x="233" y="307"/>
                  </a:lnTo>
                  <a:lnTo>
                    <a:pt x="85" y="307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3705226" y="2411413"/>
              <a:ext cx="300038" cy="266700"/>
            </a:xfrm>
            <a:custGeom>
              <a:avLst/>
              <a:gdLst>
                <a:gd name="T0" fmla="*/ 0 w 567"/>
                <a:gd name="T1" fmla="*/ 0 h 504"/>
                <a:gd name="T2" fmla="*/ 85 w 567"/>
                <a:gd name="T3" fmla="*/ 0 h 504"/>
                <a:gd name="T4" fmla="*/ 85 w 567"/>
                <a:gd name="T5" fmla="*/ 206 h 504"/>
                <a:gd name="T6" fmla="*/ 484 w 567"/>
                <a:gd name="T7" fmla="*/ 206 h 504"/>
                <a:gd name="T8" fmla="*/ 484 w 567"/>
                <a:gd name="T9" fmla="*/ 0 h 504"/>
                <a:gd name="T10" fmla="*/ 567 w 567"/>
                <a:gd name="T11" fmla="*/ 0 h 504"/>
                <a:gd name="T12" fmla="*/ 567 w 567"/>
                <a:gd name="T13" fmla="*/ 504 h 504"/>
                <a:gd name="T14" fmla="*/ 484 w 567"/>
                <a:gd name="T15" fmla="*/ 504 h 504"/>
                <a:gd name="T16" fmla="*/ 484 w 567"/>
                <a:gd name="T17" fmla="*/ 275 h 504"/>
                <a:gd name="T18" fmla="*/ 85 w 567"/>
                <a:gd name="T19" fmla="*/ 275 h 504"/>
                <a:gd name="T20" fmla="*/ 85 w 567"/>
                <a:gd name="T21" fmla="*/ 504 h 504"/>
                <a:gd name="T22" fmla="*/ 0 w 567"/>
                <a:gd name="T23" fmla="*/ 504 h 504"/>
                <a:gd name="T24" fmla="*/ 0 w 567"/>
                <a:gd name="T2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7" h="504">
                  <a:moveTo>
                    <a:pt x="0" y="0"/>
                  </a:moveTo>
                  <a:lnTo>
                    <a:pt x="85" y="0"/>
                  </a:lnTo>
                  <a:lnTo>
                    <a:pt x="85" y="206"/>
                  </a:lnTo>
                  <a:lnTo>
                    <a:pt x="484" y="206"/>
                  </a:lnTo>
                  <a:lnTo>
                    <a:pt x="484" y="0"/>
                  </a:lnTo>
                  <a:lnTo>
                    <a:pt x="567" y="0"/>
                  </a:lnTo>
                  <a:lnTo>
                    <a:pt x="567" y="504"/>
                  </a:lnTo>
                  <a:lnTo>
                    <a:pt x="484" y="504"/>
                  </a:lnTo>
                  <a:lnTo>
                    <a:pt x="484" y="275"/>
                  </a:lnTo>
                  <a:lnTo>
                    <a:pt x="85" y="275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/>
            <p:cNvSpPr>
              <a:spLocks noChangeArrowheads="1"/>
            </p:cNvSpPr>
            <p:nvPr userDrawn="1"/>
          </p:nvSpPr>
          <p:spPr bwMode="auto">
            <a:xfrm>
              <a:off x="4114801" y="2411413"/>
              <a:ext cx="46038" cy="2667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270376" y="2411413"/>
              <a:ext cx="295275" cy="266700"/>
            </a:xfrm>
            <a:custGeom>
              <a:avLst/>
              <a:gdLst>
                <a:gd name="T0" fmla="*/ 0 w 559"/>
                <a:gd name="T1" fmla="*/ 0 h 504"/>
                <a:gd name="T2" fmla="*/ 53 w 559"/>
                <a:gd name="T3" fmla="*/ 0 h 504"/>
                <a:gd name="T4" fmla="*/ 431 w 559"/>
                <a:gd name="T5" fmla="*/ 337 h 504"/>
                <a:gd name="T6" fmla="*/ 459 w 559"/>
                <a:gd name="T7" fmla="*/ 365 h 504"/>
                <a:gd name="T8" fmla="*/ 489 w 559"/>
                <a:gd name="T9" fmla="*/ 400 h 504"/>
                <a:gd name="T10" fmla="*/ 485 w 559"/>
                <a:gd name="T11" fmla="*/ 366 h 504"/>
                <a:gd name="T12" fmla="*/ 482 w 559"/>
                <a:gd name="T13" fmla="*/ 324 h 504"/>
                <a:gd name="T14" fmla="*/ 482 w 559"/>
                <a:gd name="T15" fmla="*/ 276 h 504"/>
                <a:gd name="T16" fmla="*/ 482 w 559"/>
                <a:gd name="T17" fmla="*/ 0 h 504"/>
                <a:gd name="T18" fmla="*/ 559 w 559"/>
                <a:gd name="T19" fmla="*/ 0 h 504"/>
                <a:gd name="T20" fmla="*/ 559 w 559"/>
                <a:gd name="T21" fmla="*/ 504 h 504"/>
                <a:gd name="T22" fmla="*/ 513 w 559"/>
                <a:gd name="T23" fmla="*/ 504 h 504"/>
                <a:gd name="T24" fmla="*/ 124 w 559"/>
                <a:gd name="T25" fmla="*/ 154 h 504"/>
                <a:gd name="T26" fmla="*/ 111 w 559"/>
                <a:gd name="T27" fmla="*/ 143 h 504"/>
                <a:gd name="T28" fmla="*/ 103 w 559"/>
                <a:gd name="T29" fmla="*/ 136 h 504"/>
                <a:gd name="T30" fmla="*/ 99 w 559"/>
                <a:gd name="T31" fmla="*/ 131 h 504"/>
                <a:gd name="T32" fmla="*/ 85 w 559"/>
                <a:gd name="T33" fmla="*/ 114 h 504"/>
                <a:gd name="T34" fmla="*/ 73 w 559"/>
                <a:gd name="T35" fmla="*/ 98 h 504"/>
                <a:gd name="T36" fmla="*/ 76 w 559"/>
                <a:gd name="T37" fmla="*/ 129 h 504"/>
                <a:gd name="T38" fmla="*/ 78 w 559"/>
                <a:gd name="T39" fmla="*/ 167 h 504"/>
                <a:gd name="T40" fmla="*/ 79 w 559"/>
                <a:gd name="T41" fmla="*/ 207 h 504"/>
                <a:gd name="T42" fmla="*/ 79 w 559"/>
                <a:gd name="T43" fmla="*/ 504 h 504"/>
                <a:gd name="T44" fmla="*/ 0 w 559"/>
                <a:gd name="T45" fmla="*/ 504 h 504"/>
                <a:gd name="T46" fmla="*/ 0 w 559"/>
                <a:gd name="T4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9" h="504">
                  <a:moveTo>
                    <a:pt x="0" y="0"/>
                  </a:moveTo>
                  <a:lnTo>
                    <a:pt x="53" y="0"/>
                  </a:lnTo>
                  <a:lnTo>
                    <a:pt x="431" y="337"/>
                  </a:lnTo>
                  <a:lnTo>
                    <a:pt x="459" y="365"/>
                  </a:lnTo>
                  <a:lnTo>
                    <a:pt x="489" y="400"/>
                  </a:lnTo>
                  <a:lnTo>
                    <a:pt x="485" y="366"/>
                  </a:lnTo>
                  <a:lnTo>
                    <a:pt x="482" y="324"/>
                  </a:lnTo>
                  <a:lnTo>
                    <a:pt x="482" y="276"/>
                  </a:lnTo>
                  <a:lnTo>
                    <a:pt x="482" y="0"/>
                  </a:lnTo>
                  <a:lnTo>
                    <a:pt x="559" y="0"/>
                  </a:lnTo>
                  <a:lnTo>
                    <a:pt x="559" y="504"/>
                  </a:lnTo>
                  <a:lnTo>
                    <a:pt x="513" y="504"/>
                  </a:lnTo>
                  <a:lnTo>
                    <a:pt x="124" y="154"/>
                  </a:lnTo>
                  <a:lnTo>
                    <a:pt x="111" y="143"/>
                  </a:lnTo>
                  <a:lnTo>
                    <a:pt x="103" y="136"/>
                  </a:lnTo>
                  <a:lnTo>
                    <a:pt x="99" y="131"/>
                  </a:lnTo>
                  <a:lnTo>
                    <a:pt x="85" y="114"/>
                  </a:lnTo>
                  <a:lnTo>
                    <a:pt x="73" y="98"/>
                  </a:lnTo>
                  <a:lnTo>
                    <a:pt x="76" y="129"/>
                  </a:lnTo>
                  <a:lnTo>
                    <a:pt x="78" y="167"/>
                  </a:lnTo>
                  <a:lnTo>
                    <a:pt x="79" y="207"/>
                  </a:lnTo>
                  <a:lnTo>
                    <a:pt x="79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4672013" y="2411413"/>
              <a:ext cx="311150" cy="266700"/>
            </a:xfrm>
            <a:custGeom>
              <a:avLst/>
              <a:gdLst>
                <a:gd name="T0" fmla="*/ 85 w 587"/>
                <a:gd name="T1" fmla="*/ 68 h 504"/>
                <a:gd name="T2" fmla="*/ 85 w 587"/>
                <a:gd name="T3" fmla="*/ 434 h 504"/>
                <a:gd name="T4" fmla="*/ 503 w 587"/>
                <a:gd name="T5" fmla="*/ 434 h 504"/>
                <a:gd name="T6" fmla="*/ 503 w 587"/>
                <a:gd name="T7" fmla="*/ 68 h 504"/>
                <a:gd name="T8" fmla="*/ 85 w 587"/>
                <a:gd name="T9" fmla="*/ 68 h 504"/>
                <a:gd name="T10" fmla="*/ 119 w 587"/>
                <a:gd name="T11" fmla="*/ 0 h 504"/>
                <a:gd name="T12" fmla="*/ 469 w 587"/>
                <a:gd name="T13" fmla="*/ 0 h 504"/>
                <a:gd name="T14" fmla="*/ 502 w 587"/>
                <a:gd name="T15" fmla="*/ 2 h 504"/>
                <a:gd name="T16" fmla="*/ 527 w 587"/>
                <a:gd name="T17" fmla="*/ 6 h 504"/>
                <a:gd name="T18" fmla="*/ 547 w 587"/>
                <a:gd name="T19" fmla="*/ 15 h 504"/>
                <a:gd name="T20" fmla="*/ 563 w 587"/>
                <a:gd name="T21" fmla="*/ 26 h 504"/>
                <a:gd name="T22" fmla="*/ 574 w 587"/>
                <a:gd name="T23" fmla="*/ 40 h 504"/>
                <a:gd name="T24" fmla="*/ 581 w 587"/>
                <a:gd name="T25" fmla="*/ 61 h 504"/>
                <a:gd name="T26" fmla="*/ 585 w 587"/>
                <a:gd name="T27" fmla="*/ 88 h 504"/>
                <a:gd name="T28" fmla="*/ 587 w 587"/>
                <a:gd name="T29" fmla="*/ 120 h 504"/>
                <a:gd name="T30" fmla="*/ 587 w 587"/>
                <a:gd name="T31" fmla="*/ 385 h 504"/>
                <a:gd name="T32" fmla="*/ 585 w 587"/>
                <a:gd name="T33" fmla="*/ 417 h 504"/>
                <a:gd name="T34" fmla="*/ 581 w 587"/>
                <a:gd name="T35" fmla="*/ 442 h 504"/>
                <a:gd name="T36" fmla="*/ 574 w 587"/>
                <a:gd name="T37" fmla="*/ 463 h 504"/>
                <a:gd name="T38" fmla="*/ 563 w 587"/>
                <a:gd name="T39" fmla="*/ 479 h 504"/>
                <a:gd name="T40" fmla="*/ 547 w 587"/>
                <a:gd name="T41" fmla="*/ 490 h 504"/>
                <a:gd name="T42" fmla="*/ 527 w 587"/>
                <a:gd name="T43" fmla="*/ 497 h 504"/>
                <a:gd name="T44" fmla="*/ 502 w 587"/>
                <a:gd name="T45" fmla="*/ 503 h 504"/>
                <a:gd name="T46" fmla="*/ 469 w 587"/>
                <a:gd name="T47" fmla="*/ 504 h 504"/>
                <a:gd name="T48" fmla="*/ 119 w 587"/>
                <a:gd name="T49" fmla="*/ 504 h 504"/>
                <a:gd name="T50" fmla="*/ 88 w 587"/>
                <a:gd name="T51" fmla="*/ 503 h 504"/>
                <a:gd name="T52" fmla="*/ 61 w 587"/>
                <a:gd name="T53" fmla="*/ 497 h 504"/>
                <a:gd name="T54" fmla="*/ 41 w 587"/>
                <a:gd name="T55" fmla="*/ 490 h 504"/>
                <a:gd name="T56" fmla="*/ 26 w 587"/>
                <a:gd name="T57" fmla="*/ 479 h 504"/>
                <a:gd name="T58" fmla="*/ 14 w 587"/>
                <a:gd name="T59" fmla="*/ 463 h 504"/>
                <a:gd name="T60" fmla="*/ 7 w 587"/>
                <a:gd name="T61" fmla="*/ 442 h 504"/>
                <a:gd name="T62" fmla="*/ 1 w 587"/>
                <a:gd name="T63" fmla="*/ 417 h 504"/>
                <a:gd name="T64" fmla="*/ 0 w 587"/>
                <a:gd name="T65" fmla="*/ 385 h 504"/>
                <a:gd name="T66" fmla="*/ 0 w 587"/>
                <a:gd name="T67" fmla="*/ 120 h 504"/>
                <a:gd name="T68" fmla="*/ 1 w 587"/>
                <a:gd name="T69" fmla="*/ 88 h 504"/>
                <a:gd name="T70" fmla="*/ 7 w 587"/>
                <a:gd name="T71" fmla="*/ 61 h 504"/>
                <a:gd name="T72" fmla="*/ 14 w 587"/>
                <a:gd name="T73" fmla="*/ 40 h 504"/>
                <a:gd name="T74" fmla="*/ 26 w 587"/>
                <a:gd name="T75" fmla="*/ 26 h 504"/>
                <a:gd name="T76" fmla="*/ 41 w 587"/>
                <a:gd name="T77" fmla="*/ 15 h 504"/>
                <a:gd name="T78" fmla="*/ 61 w 587"/>
                <a:gd name="T79" fmla="*/ 6 h 504"/>
                <a:gd name="T80" fmla="*/ 88 w 587"/>
                <a:gd name="T81" fmla="*/ 2 h 504"/>
                <a:gd name="T82" fmla="*/ 119 w 587"/>
                <a:gd name="T8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7" h="504">
                  <a:moveTo>
                    <a:pt x="85" y="68"/>
                  </a:moveTo>
                  <a:lnTo>
                    <a:pt x="85" y="434"/>
                  </a:lnTo>
                  <a:lnTo>
                    <a:pt x="503" y="434"/>
                  </a:lnTo>
                  <a:lnTo>
                    <a:pt x="503" y="68"/>
                  </a:lnTo>
                  <a:lnTo>
                    <a:pt x="85" y="68"/>
                  </a:lnTo>
                  <a:close/>
                  <a:moveTo>
                    <a:pt x="119" y="0"/>
                  </a:moveTo>
                  <a:lnTo>
                    <a:pt x="469" y="0"/>
                  </a:lnTo>
                  <a:lnTo>
                    <a:pt x="502" y="2"/>
                  </a:lnTo>
                  <a:lnTo>
                    <a:pt x="527" y="6"/>
                  </a:lnTo>
                  <a:lnTo>
                    <a:pt x="547" y="15"/>
                  </a:lnTo>
                  <a:lnTo>
                    <a:pt x="563" y="26"/>
                  </a:lnTo>
                  <a:lnTo>
                    <a:pt x="574" y="40"/>
                  </a:lnTo>
                  <a:lnTo>
                    <a:pt x="581" y="61"/>
                  </a:lnTo>
                  <a:lnTo>
                    <a:pt x="585" y="88"/>
                  </a:lnTo>
                  <a:lnTo>
                    <a:pt x="587" y="120"/>
                  </a:lnTo>
                  <a:lnTo>
                    <a:pt x="587" y="385"/>
                  </a:lnTo>
                  <a:lnTo>
                    <a:pt x="585" y="417"/>
                  </a:lnTo>
                  <a:lnTo>
                    <a:pt x="581" y="442"/>
                  </a:lnTo>
                  <a:lnTo>
                    <a:pt x="574" y="463"/>
                  </a:lnTo>
                  <a:lnTo>
                    <a:pt x="563" y="479"/>
                  </a:lnTo>
                  <a:lnTo>
                    <a:pt x="547" y="490"/>
                  </a:lnTo>
                  <a:lnTo>
                    <a:pt x="527" y="497"/>
                  </a:lnTo>
                  <a:lnTo>
                    <a:pt x="502" y="503"/>
                  </a:lnTo>
                  <a:lnTo>
                    <a:pt x="469" y="504"/>
                  </a:lnTo>
                  <a:lnTo>
                    <a:pt x="119" y="504"/>
                  </a:lnTo>
                  <a:lnTo>
                    <a:pt x="88" y="503"/>
                  </a:lnTo>
                  <a:lnTo>
                    <a:pt x="61" y="497"/>
                  </a:lnTo>
                  <a:lnTo>
                    <a:pt x="41" y="490"/>
                  </a:lnTo>
                  <a:lnTo>
                    <a:pt x="26" y="479"/>
                  </a:lnTo>
                  <a:lnTo>
                    <a:pt x="14" y="463"/>
                  </a:lnTo>
                  <a:lnTo>
                    <a:pt x="7" y="442"/>
                  </a:lnTo>
                  <a:lnTo>
                    <a:pt x="1" y="417"/>
                  </a:lnTo>
                  <a:lnTo>
                    <a:pt x="0" y="385"/>
                  </a:lnTo>
                  <a:lnTo>
                    <a:pt x="0" y="120"/>
                  </a:lnTo>
                  <a:lnTo>
                    <a:pt x="1" y="88"/>
                  </a:lnTo>
                  <a:lnTo>
                    <a:pt x="7" y="61"/>
                  </a:lnTo>
                  <a:lnTo>
                    <a:pt x="14" y="40"/>
                  </a:lnTo>
                  <a:lnTo>
                    <a:pt x="26" y="26"/>
                  </a:lnTo>
                  <a:lnTo>
                    <a:pt x="41" y="15"/>
                  </a:lnTo>
                  <a:lnTo>
                    <a:pt x="61" y="6"/>
                  </a:lnTo>
                  <a:lnTo>
                    <a:pt x="88" y="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2208" y="2328672"/>
            <a:ext cx="7034980" cy="10049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127" y="3316318"/>
            <a:ext cx="7056298" cy="141417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14B3-E070-454E-9443-69F54C521192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F63E4-7DB1-41A3-88AA-E6DD8B215F8F}" type="slidenum">
              <a:rPr lang="en-US" smtClean="0"/>
              <a:t>‹#›</a:t>
            </a:fld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-17642" y="2231135"/>
            <a:ext cx="91616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12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14B3-E070-454E-9443-69F54C521192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F63E4-7DB1-41A3-88AA-E6DD8B21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5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6518-E221-4DF0-ABB8-FCEE8A1C71B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A521-235B-42BD-BE47-A5373F3CD2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63026" y="1363933"/>
            <a:ext cx="8228537" cy="312467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3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14B3-E070-454E-9443-69F54C521192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F63E4-7DB1-41A3-88AA-E6DD8B21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 flipV="1">
            <a:off x="3133345" y="0"/>
            <a:ext cx="6010655" cy="3840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2746740" y="3840480"/>
            <a:ext cx="639726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13174" r="65490" b="32492"/>
          <a:stretch/>
        </p:blipFill>
        <p:spPr>
          <a:xfrm>
            <a:off x="-17641" y="0"/>
            <a:ext cx="3150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 rot="16200000">
            <a:off x="-1013897" y="996255"/>
            <a:ext cx="5143502" cy="3150986"/>
          </a:xfrm>
          <a:prstGeom prst="rect">
            <a:avLst/>
          </a:prstGeom>
          <a:solidFill>
            <a:srgbClr val="8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0006" y="2342679"/>
            <a:ext cx="5525770" cy="151371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lang="en-US" dirty="0">
                <a:solidFill>
                  <a:srgbClr val="8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0005" y="3881973"/>
            <a:ext cx="5489195" cy="909483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6518-E221-4DF0-ABB8-FCEE8A1C71B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AA521-235B-42BD-BE47-A5373F3CD29A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06428" y="1207289"/>
            <a:ext cx="1862724" cy="726799"/>
            <a:chOff x="3338513" y="2093913"/>
            <a:chExt cx="2457450" cy="958850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5086351" y="2522538"/>
              <a:ext cx="222250" cy="176213"/>
            </a:xfrm>
            <a:custGeom>
              <a:avLst/>
              <a:gdLst>
                <a:gd name="T0" fmla="*/ 197 w 421"/>
                <a:gd name="T1" fmla="*/ 204 h 335"/>
                <a:gd name="T2" fmla="*/ 180 w 421"/>
                <a:gd name="T3" fmla="*/ 218 h 335"/>
                <a:gd name="T4" fmla="*/ 176 w 421"/>
                <a:gd name="T5" fmla="*/ 240 h 335"/>
                <a:gd name="T6" fmla="*/ 187 w 421"/>
                <a:gd name="T7" fmla="*/ 261 h 335"/>
                <a:gd name="T8" fmla="*/ 189 w 421"/>
                <a:gd name="T9" fmla="*/ 263 h 335"/>
                <a:gd name="T10" fmla="*/ 212 w 421"/>
                <a:gd name="T11" fmla="*/ 266 h 335"/>
                <a:gd name="T12" fmla="*/ 255 w 421"/>
                <a:gd name="T13" fmla="*/ 261 h 335"/>
                <a:gd name="T14" fmla="*/ 277 w 421"/>
                <a:gd name="T15" fmla="*/ 257 h 335"/>
                <a:gd name="T16" fmla="*/ 278 w 421"/>
                <a:gd name="T17" fmla="*/ 257 h 335"/>
                <a:gd name="T18" fmla="*/ 279 w 421"/>
                <a:gd name="T19" fmla="*/ 256 h 335"/>
                <a:gd name="T20" fmla="*/ 281 w 421"/>
                <a:gd name="T21" fmla="*/ 256 h 335"/>
                <a:gd name="T22" fmla="*/ 282 w 421"/>
                <a:gd name="T23" fmla="*/ 256 h 335"/>
                <a:gd name="T24" fmla="*/ 286 w 421"/>
                <a:gd name="T25" fmla="*/ 254 h 335"/>
                <a:gd name="T26" fmla="*/ 284 w 421"/>
                <a:gd name="T27" fmla="*/ 254 h 335"/>
                <a:gd name="T28" fmla="*/ 260 w 421"/>
                <a:gd name="T29" fmla="*/ 239 h 335"/>
                <a:gd name="T30" fmla="*/ 236 w 421"/>
                <a:gd name="T31" fmla="*/ 216 h 335"/>
                <a:gd name="T32" fmla="*/ 220 w 421"/>
                <a:gd name="T33" fmla="*/ 207 h 335"/>
                <a:gd name="T34" fmla="*/ 217 w 421"/>
                <a:gd name="T35" fmla="*/ 205 h 335"/>
                <a:gd name="T36" fmla="*/ 214 w 421"/>
                <a:gd name="T37" fmla="*/ 205 h 335"/>
                <a:gd name="T38" fmla="*/ 212 w 421"/>
                <a:gd name="T39" fmla="*/ 204 h 335"/>
                <a:gd name="T40" fmla="*/ 0 w 421"/>
                <a:gd name="T41" fmla="*/ 0 h 335"/>
                <a:gd name="T42" fmla="*/ 77 w 421"/>
                <a:gd name="T43" fmla="*/ 28 h 335"/>
                <a:gd name="T44" fmla="*/ 144 w 421"/>
                <a:gd name="T45" fmla="*/ 70 h 335"/>
                <a:gd name="T46" fmla="*/ 203 w 421"/>
                <a:gd name="T47" fmla="*/ 122 h 335"/>
                <a:gd name="T48" fmla="*/ 261 w 421"/>
                <a:gd name="T49" fmla="*/ 173 h 335"/>
                <a:gd name="T50" fmla="*/ 320 w 421"/>
                <a:gd name="T51" fmla="*/ 215 h 335"/>
                <a:gd name="T52" fmla="*/ 384 w 421"/>
                <a:gd name="T53" fmla="*/ 242 h 335"/>
                <a:gd name="T54" fmla="*/ 414 w 421"/>
                <a:gd name="T55" fmla="*/ 264 h 335"/>
                <a:gd name="T56" fmla="*/ 381 w 421"/>
                <a:gd name="T57" fmla="*/ 294 h 335"/>
                <a:gd name="T58" fmla="*/ 332 w 421"/>
                <a:gd name="T59" fmla="*/ 314 h 335"/>
                <a:gd name="T60" fmla="*/ 271 w 421"/>
                <a:gd name="T61" fmla="*/ 326 h 335"/>
                <a:gd name="T62" fmla="*/ 207 w 421"/>
                <a:gd name="T63" fmla="*/ 332 h 335"/>
                <a:gd name="T64" fmla="*/ 147 w 421"/>
                <a:gd name="T65" fmla="*/ 335 h 335"/>
                <a:gd name="T66" fmla="*/ 97 w 421"/>
                <a:gd name="T67" fmla="*/ 335 h 335"/>
                <a:gd name="T68" fmla="*/ 107 w 421"/>
                <a:gd name="T69" fmla="*/ 329 h 335"/>
                <a:gd name="T70" fmla="*/ 151 w 421"/>
                <a:gd name="T71" fmla="*/ 321 h 335"/>
                <a:gd name="T72" fmla="*/ 182 w 421"/>
                <a:gd name="T73" fmla="*/ 306 h 335"/>
                <a:gd name="T74" fmla="*/ 139 w 421"/>
                <a:gd name="T75" fmla="*/ 304 h 335"/>
                <a:gd name="T76" fmla="*/ 114 w 421"/>
                <a:gd name="T77" fmla="*/ 283 h 335"/>
                <a:gd name="T78" fmla="*/ 101 w 421"/>
                <a:gd name="T79" fmla="*/ 252 h 335"/>
                <a:gd name="T80" fmla="*/ 96 w 421"/>
                <a:gd name="T81" fmla="*/ 214 h 335"/>
                <a:gd name="T82" fmla="*/ 96 w 421"/>
                <a:gd name="T83" fmla="*/ 176 h 335"/>
                <a:gd name="T84" fmla="*/ 96 w 421"/>
                <a:gd name="T85" fmla="*/ 142 h 335"/>
                <a:gd name="T86" fmla="*/ 93 w 421"/>
                <a:gd name="T87" fmla="*/ 121 h 335"/>
                <a:gd name="T88" fmla="*/ 84 w 421"/>
                <a:gd name="T89" fmla="*/ 93 h 335"/>
                <a:gd name="T90" fmla="*/ 70 w 421"/>
                <a:gd name="T91" fmla="*/ 59 h 335"/>
                <a:gd name="T92" fmla="*/ 43 w 421"/>
                <a:gd name="T93" fmla="*/ 25 h 335"/>
                <a:gd name="T94" fmla="*/ 0 w 421"/>
                <a:gd name="T9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1" h="335">
                  <a:moveTo>
                    <a:pt x="210" y="204"/>
                  </a:moveTo>
                  <a:lnTo>
                    <a:pt x="197" y="204"/>
                  </a:lnTo>
                  <a:lnTo>
                    <a:pt x="187" y="209"/>
                  </a:lnTo>
                  <a:lnTo>
                    <a:pt x="180" y="218"/>
                  </a:lnTo>
                  <a:lnTo>
                    <a:pt x="176" y="229"/>
                  </a:lnTo>
                  <a:lnTo>
                    <a:pt x="176" y="240"/>
                  </a:lnTo>
                  <a:lnTo>
                    <a:pt x="180" y="252"/>
                  </a:lnTo>
                  <a:lnTo>
                    <a:pt x="187" y="261"/>
                  </a:lnTo>
                  <a:lnTo>
                    <a:pt x="187" y="261"/>
                  </a:lnTo>
                  <a:lnTo>
                    <a:pt x="189" y="263"/>
                  </a:lnTo>
                  <a:lnTo>
                    <a:pt x="190" y="263"/>
                  </a:lnTo>
                  <a:lnTo>
                    <a:pt x="212" y="266"/>
                  </a:lnTo>
                  <a:lnTo>
                    <a:pt x="233" y="266"/>
                  </a:lnTo>
                  <a:lnTo>
                    <a:pt x="255" y="261"/>
                  </a:lnTo>
                  <a:lnTo>
                    <a:pt x="277" y="257"/>
                  </a:lnTo>
                  <a:lnTo>
                    <a:pt x="277" y="257"/>
                  </a:lnTo>
                  <a:lnTo>
                    <a:pt x="278" y="257"/>
                  </a:lnTo>
                  <a:lnTo>
                    <a:pt x="278" y="257"/>
                  </a:lnTo>
                  <a:lnTo>
                    <a:pt x="279" y="256"/>
                  </a:lnTo>
                  <a:lnTo>
                    <a:pt x="279" y="256"/>
                  </a:lnTo>
                  <a:lnTo>
                    <a:pt x="281" y="256"/>
                  </a:lnTo>
                  <a:lnTo>
                    <a:pt x="281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4" y="256"/>
                  </a:lnTo>
                  <a:lnTo>
                    <a:pt x="286" y="254"/>
                  </a:lnTo>
                  <a:lnTo>
                    <a:pt x="285" y="254"/>
                  </a:lnTo>
                  <a:lnTo>
                    <a:pt x="284" y="254"/>
                  </a:lnTo>
                  <a:lnTo>
                    <a:pt x="271" y="249"/>
                  </a:lnTo>
                  <a:lnTo>
                    <a:pt x="260" y="239"/>
                  </a:lnTo>
                  <a:lnTo>
                    <a:pt x="248" y="228"/>
                  </a:lnTo>
                  <a:lnTo>
                    <a:pt x="236" y="216"/>
                  </a:lnTo>
                  <a:lnTo>
                    <a:pt x="223" y="208"/>
                  </a:lnTo>
                  <a:lnTo>
                    <a:pt x="220" y="207"/>
                  </a:lnTo>
                  <a:lnTo>
                    <a:pt x="219" y="205"/>
                  </a:lnTo>
                  <a:lnTo>
                    <a:pt x="217" y="205"/>
                  </a:lnTo>
                  <a:lnTo>
                    <a:pt x="217" y="205"/>
                  </a:lnTo>
                  <a:lnTo>
                    <a:pt x="214" y="205"/>
                  </a:lnTo>
                  <a:lnTo>
                    <a:pt x="213" y="204"/>
                  </a:lnTo>
                  <a:lnTo>
                    <a:pt x="212" y="204"/>
                  </a:lnTo>
                  <a:lnTo>
                    <a:pt x="210" y="204"/>
                  </a:lnTo>
                  <a:close/>
                  <a:moveTo>
                    <a:pt x="0" y="0"/>
                  </a:moveTo>
                  <a:lnTo>
                    <a:pt x="41" y="11"/>
                  </a:lnTo>
                  <a:lnTo>
                    <a:pt x="77" y="28"/>
                  </a:lnTo>
                  <a:lnTo>
                    <a:pt x="111" y="48"/>
                  </a:lnTo>
                  <a:lnTo>
                    <a:pt x="144" y="70"/>
                  </a:lnTo>
                  <a:lnTo>
                    <a:pt x="173" y="95"/>
                  </a:lnTo>
                  <a:lnTo>
                    <a:pt x="203" y="122"/>
                  </a:lnTo>
                  <a:lnTo>
                    <a:pt x="233" y="147"/>
                  </a:lnTo>
                  <a:lnTo>
                    <a:pt x="261" y="173"/>
                  </a:lnTo>
                  <a:lnTo>
                    <a:pt x="289" y="195"/>
                  </a:lnTo>
                  <a:lnTo>
                    <a:pt x="320" y="215"/>
                  </a:lnTo>
                  <a:lnTo>
                    <a:pt x="351" y="230"/>
                  </a:lnTo>
                  <a:lnTo>
                    <a:pt x="384" y="242"/>
                  </a:lnTo>
                  <a:lnTo>
                    <a:pt x="421" y="246"/>
                  </a:lnTo>
                  <a:lnTo>
                    <a:pt x="414" y="264"/>
                  </a:lnTo>
                  <a:lnTo>
                    <a:pt x="399" y="281"/>
                  </a:lnTo>
                  <a:lnTo>
                    <a:pt x="381" y="294"/>
                  </a:lnTo>
                  <a:lnTo>
                    <a:pt x="358" y="305"/>
                  </a:lnTo>
                  <a:lnTo>
                    <a:pt x="332" y="314"/>
                  </a:lnTo>
                  <a:lnTo>
                    <a:pt x="302" y="321"/>
                  </a:lnTo>
                  <a:lnTo>
                    <a:pt x="271" y="326"/>
                  </a:lnTo>
                  <a:lnTo>
                    <a:pt x="238" y="329"/>
                  </a:lnTo>
                  <a:lnTo>
                    <a:pt x="207" y="332"/>
                  </a:lnTo>
                  <a:lnTo>
                    <a:pt x="176" y="333"/>
                  </a:lnTo>
                  <a:lnTo>
                    <a:pt x="147" y="335"/>
                  </a:lnTo>
                  <a:lnTo>
                    <a:pt x="120" y="335"/>
                  </a:lnTo>
                  <a:lnTo>
                    <a:pt x="97" y="335"/>
                  </a:lnTo>
                  <a:lnTo>
                    <a:pt x="79" y="335"/>
                  </a:lnTo>
                  <a:lnTo>
                    <a:pt x="107" y="329"/>
                  </a:lnTo>
                  <a:lnTo>
                    <a:pt x="131" y="325"/>
                  </a:lnTo>
                  <a:lnTo>
                    <a:pt x="151" y="321"/>
                  </a:lnTo>
                  <a:lnTo>
                    <a:pt x="166" y="315"/>
                  </a:lnTo>
                  <a:lnTo>
                    <a:pt x="182" y="306"/>
                  </a:lnTo>
                  <a:lnTo>
                    <a:pt x="159" y="308"/>
                  </a:lnTo>
                  <a:lnTo>
                    <a:pt x="139" y="304"/>
                  </a:lnTo>
                  <a:lnTo>
                    <a:pt x="125" y="295"/>
                  </a:lnTo>
                  <a:lnTo>
                    <a:pt x="114" y="283"/>
                  </a:lnTo>
                  <a:lnTo>
                    <a:pt x="107" y="268"/>
                  </a:lnTo>
                  <a:lnTo>
                    <a:pt x="101" y="252"/>
                  </a:lnTo>
                  <a:lnTo>
                    <a:pt x="97" y="233"/>
                  </a:lnTo>
                  <a:lnTo>
                    <a:pt x="96" y="214"/>
                  </a:lnTo>
                  <a:lnTo>
                    <a:pt x="96" y="194"/>
                  </a:lnTo>
                  <a:lnTo>
                    <a:pt x="96" y="176"/>
                  </a:lnTo>
                  <a:lnTo>
                    <a:pt x="96" y="157"/>
                  </a:lnTo>
                  <a:lnTo>
                    <a:pt x="96" y="142"/>
                  </a:lnTo>
                  <a:lnTo>
                    <a:pt x="94" y="128"/>
                  </a:lnTo>
                  <a:lnTo>
                    <a:pt x="93" y="121"/>
                  </a:lnTo>
                  <a:lnTo>
                    <a:pt x="90" y="108"/>
                  </a:lnTo>
                  <a:lnTo>
                    <a:pt x="84" y="93"/>
                  </a:lnTo>
                  <a:lnTo>
                    <a:pt x="79" y="77"/>
                  </a:lnTo>
                  <a:lnTo>
                    <a:pt x="70" y="59"/>
                  </a:lnTo>
                  <a:lnTo>
                    <a:pt x="59" y="42"/>
                  </a:lnTo>
                  <a:lnTo>
                    <a:pt x="43" y="25"/>
                  </a:lnTo>
                  <a:lnTo>
                    <a:pt x="24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4706938" y="2093913"/>
              <a:ext cx="1089025" cy="958850"/>
            </a:xfrm>
            <a:custGeom>
              <a:avLst/>
              <a:gdLst>
                <a:gd name="T0" fmla="*/ 1333 w 2059"/>
                <a:gd name="T1" fmla="*/ 724 h 1812"/>
                <a:gd name="T2" fmla="*/ 1217 w 2059"/>
                <a:gd name="T3" fmla="*/ 879 h 1812"/>
                <a:gd name="T4" fmla="*/ 1352 w 2059"/>
                <a:gd name="T5" fmla="*/ 896 h 1812"/>
                <a:gd name="T6" fmla="*/ 1531 w 2059"/>
                <a:gd name="T7" fmla="*/ 616 h 1812"/>
                <a:gd name="T8" fmla="*/ 1888 w 2059"/>
                <a:gd name="T9" fmla="*/ 478 h 1812"/>
                <a:gd name="T10" fmla="*/ 1477 w 2059"/>
                <a:gd name="T11" fmla="*/ 964 h 1812"/>
                <a:gd name="T12" fmla="*/ 1538 w 2059"/>
                <a:gd name="T13" fmla="*/ 1092 h 1812"/>
                <a:gd name="T14" fmla="*/ 1692 w 2059"/>
                <a:gd name="T15" fmla="*/ 1146 h 1812"/>
                <a:gd name="T16" fmla="*/ 1906 w 2059"/>
                <a:gd name="T17" fmla="*/ 797 h 1812"/>
                <a:gd name="T18" fmla="*/ 1939 w 2059"/>
                <a:gd name="T19" fmla="*/ 0 h 1812"/>
                <a:gd name="T20" fmla="*/ 2059 w 2059"/>
                <a:gd name="T21" fmla="*/ 402 h 1812"/>
                <a:gd name="T22" fmla="*/ 1946 w 2059"/>
                <a:gd name="T23" fmla="*/ 931 h 1812"/>
                <a:gd name="T24" fmla="*/ 1704 w 2059"/>
                <a:gd name="T25" fmla="*/ 1273 h 1812"/>
                <a:gd name="T26" fmla="*/ 1641 w 2059"/>
                <a:gd name="T27" fmla="*/ 1567 h 1812"/>
                <a:gd name="T28" fmla="*/ 1382 w 2059"/>
                <a:gd name="T29" fmla="*/ 1787 h 1812"/>
                <a:gd name="T30" fmla="*/ 1211 w 2059"/>
                <a:gd name="T31" fmla="*/ 1650 h 1812"/>
                <a:gd name="T32" fmla="*/ 975 w 2059"/>
                <a:gd name="T33" fmla="*/ 1630 h 1812"/>
                <a:gd name="T34" fmla="*/ 680 w 2059"/>
                <a:gd name="T35" fmla="*/ 1645 h 1812"/>
                <a:gd name="T36" fmla="*/ 295 w 2059"/>
                <a:gd name="T37" fmla="*/ 1538 h 1812"/>
                <a:gd name="T38" fmla="*/ 44 w 2059"/>
                <a:gd name="T39" fmla="*/ 1563 h 1812"/>
                <a:gd name="T40" fmla="*/ 182 w 2059"/>
                <a:gd name="T41" fmla="*/ 1435 h 1812"/>
                <a:gd name="T42" fmla="*/ 161 w 2059"/>
                <a:gd name="T43" fmla="*/ 1156 h 1812"/>
                <a:gd name="T44" fmla="*/ 239 w 2059"/>
                <a:gd name="T45" fmla="*/ 1224 h 1812"/>
                <a:gd name="T46" fmla="*/ 481 w 2059"/>
                <a:gd name="T47" fmla="*/ 1511 h 1812"/>
                <a:gd name="T48" fmla="*/ 1066 w 2059"/>
                <a:gd name="T49" fmla="*/ 1552 h 1812"/>
                <a:gd name="T50" fmla="*/ 1293 w 2059"/>
                <a:gd name="T51" fmla="*/ 1592 h 1812"/>
                <a:gd name="T52" fmla="*/ 1408 w 2059"/>
                <a:gd name="T53" fmla="*/ 1699 h 1812"/>
                <a:gd name="T54" fmla="*/ 1550 w 2059"/>
                <a:gd name="T55" fmla="*/ 1521 h 1812"/>
                <a:gd name="T56" fmla="*/ 1488 w 2059"/>
                <a:gd name="T57" fmla="*/ 1425 h 1812"/>
                <a:gd name="T58" fmla="*/ 1498 w 2059"/>
                <a:gd name="T59" fmla="*/ 1517 h 1812"/>
                <a:gd name="T60" fmla="*/ 1447 w 2059"/>
                <a:gd name="T61" fmla="*/ 1462 h 1812"/>
                <a:gd name="T62" fmla="*/ 1482 w 2059"/>
                <a:gd name="T63" fmla="*/ 1341 h 1812"/>
                <a:gd name="T64" fmla="*/ 1573 w 2059"/>
                <a:gd name="T65" fmla="*/ 1507 h 1812"/>
                <a:gd name="T66" fmla="*/ 1556 w 2059"/>
                <a:gd name="T67" fmla="*/ 1356 h 1812"/>
                <a:gd name="T68" fmla="*/ 1501 w 2059"/>
                <a:gd name="T69" fmla="*/ 1276 h 1812"/>
                <a:gd name="T70" fmla="*/ 1591 w 2059"/>
                <a:gd name="T71" fmla="*/ 1253 h 1812"/>
                <a:gd name="T72" fmla="*/ 1433 w 2059"/>
                <a:gd name="T73" fmla="*/ 1162 h 1812"/>
                <a:gd name="T74" fmla="*/ 1321 w 2059"/>
                <a:gd name="T75" fmla="*/ 1049 h 1812"/>
                <a:gd name="T76" fmla="*/ 1116 w 2059"/>
                <a:gd name="T77" fmla="*/ 1007 h 1812"/>
                <a:gd name="T78" fmla="*/ 916 w 2059"/>
                <a:gd name="T79" fmla="*/ 899 h 1812"/>
                <a:gd name="T80" fmla="*/ 750 w 2059"/>
                <a:gd name="T81" fmla="*/ 705 h 1812"/>
                <a:gd name="T82" fmla="*/ 712 w 2059"/>
                <a:gd name="T83" fmla="*/ 589 h 1812"/>
                <a:gd name="T84" fmla="*/ 889 w 2059"/>
                <a:gd name="T85" fmla="*/ 374 h 1812"/>
                <a:gd name="T86" fmla="*/ 982 w 2059"/>
                <a:gd name="T87" fmla="*/ 221 h 1812"/>
                <a:gd name="T88" fmla="*/ 637 w 2059"/>
                <a:gd name="T89" fmla="*/ 329 h 1812"/>
                <a:gd name="T90" fmla="*/ 363 w 2059"/>
                <a:gd name="T91" fmla="*/ 482 h 1812"/>
                <a:gd name="T92" fmla="*/ 284 w 2059"/>
                <a:gd name="T93" fmla="*/ 547 h 1812"/>
                <a:gd name="T94" fmla="*/ 370 w 2059"/>
                <a:gd name="T95" fmla="*/ 332 h 1812"/>
                <a:gd name="T96" fmla="*/ 197 w 2059"/>
                <a:gd name="T97" fmla="*/ 128 h 1812"/>
                <a:gd name="T98" fmla="*/ 403 w 2059"/>
                <a:gd name="T99" fmla="*/ 221 h 1812"/>
                <a:gd name="T100" fmla="*/ 715 w 2059"/>
                <a:gd name="T101" fmla="*/ 223 h 1812"/>
                <a:gd name="T102" fmla="*/ 1020 w 2059"/>
                <a:gd name="T103" fmla="*/ 135 h 1812"/>
                <a:gd name="T104" fmla="*/ 991 w 2059"/>
                <a:gd name="T105" fmla="*/ 439 h 1812"/>
                <a:gd name="T106" fmla="*/ 909 w 2059"/>
                <a:gd name="T107" fmla="*/ 696 h 1812"/>
                <a:gd name="T108" fmla="*/ 1059 w 2059"/>
                <a:gd name="T109" fmla="*/ 788 h 1812"/>
                <a:gd name="T110" fmla="*/ 1386 w 2059"/>
                <a:gd name="T111" fmla="*/ 596 h 1812"/>
                <a:gd name="T112" fmla="*/ 1618 w 2059"/>
                <a:gd name="T113" fmla="*/ 406 h 1812"/>
                <a:gd name="T114" fmla="*/ 1477 w 2059"/>
                <a:gd name="T115" fmla="*/ 827 h 1812"/>
                <a:gd name="T116" fmla="*/ 1608 w 2059"/>
                <a:gd name="T117" fmla="*/ 779 h 1812"/>
                <a:gd name="T118" fmla="*/ 1895 w 2059"/>
                <a:gd name="T119" fmla="*/ 28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9" h="1812">
                  <a:moveTo>
                    <a:pt x="1562" y="474"/>
                  </a:moveTo>
                  <a:lnTo>
                    <a:pt x="1543" y="510"/>
                  </a:lnTo>
                  <a:lnTo>
                    <a:pt x="1518" y="547"/>
                  </a:lnTo>
                  <a:lnTo>
                    <a:pt x="1487" y="585"/>
                  </a:lnTo>
                  <a:lnTo>
                    <a:pt x="1453" y="623"/>
                  </a:lnTo>
                  <a:lnTo>
                    <a:pt x="1415" y="658"/>
                  </a:lnTo>
                  <a:lnTo>
                    <a:pt x="1374" y="693"/>
                  </a:lnTo>
                  <a:lnTo>
                    <a:pt x="1333" y="724"/>
                  </a:lnTo>
                  <a:lnTo>
                    <a:pt x="1293" y="752"/>
                  </a:lnTo>
                  <a:lnTo>
                    <a:pt x="1254" y="778"/>
                  </a:lnTo>
                  <a:lnTo>
                    <a:pt x="1217" y="796"/>
                  </a:lnTo>
                  <a:lnTo>
                    <a:pt x="1184" y="810"/>
                  </a:lnTo>
                  <a:lnTo>
                    <a:pt x="1186" y="827"/>
                  </a:lnTo>
                  <a:lnTo>
                    <a:pt x="1193" y="844"/>
                  </a:lnTo>
                  <a:lnTo>
                    <a:pt x="1203" y="862"/>
                  </a:lnTo>
                  <a:lnTo>
                    <a:pt x="1217" y="879"/>
                  </a:lnTo>
                  <a:lnTo>
                    <a:pt x="1232" y="895"/>
                  </a:lnTo>
                  <a:lnTo>
                    <a:pt x="1251" y="909"/>
                  </a:lnTo>
                  <a:lnTo>
                    <a:pt x="1268" y="918"/>
                  </a:lnTo>
                  <a:lnTo>
                    <a:pt x="1285" y="927"/>
                  </a:lnTo>
                  <a:lnTo>
                    <a:pt x="1300" y="930"/>
                  </a:lnTo>
                  <a:lnTo>
                    <a:pt x="1314" y="927"/>
                  </a:lnTo>
                  <a:lnTo>
                    <a:pt x="1331" y="914"/>
                  </a:lnTo>
                  <a:lnTo>
                    <a:pt x="1352" y="896"/>
                  </a:lnTo>
                  <a:lnTo>
                    <a:pt x="1375" y="872"/>
                  </a:lnTo>
                  <a:lnTo>
                    <a:pt x="1399" y="842"/>
                  </a:lnTo>
                  <a:lnTo>
                    <a:pt x="1423" y="810"/>
                  </a:lnTo>
                  <a:lnTo>
                    <a:pt x="1447" y="775"/>
                  </a:lnTo>
                  <a:lnTo>
                    <a:pt x="1471" y="736"/>
                  </a:lnTo>
                  <a:lnTo>
                    <a:pt x="1492" y="696"/>
                  </a:lnTo>
                  <a:lnTo>
                    <a:pt x="1514" y="657"/>
                  </a:lnTo>
                  <a:lnTo>
                    <a:pt x="1531" y="616"/>
                  </a:lnTo>
                  <a:lnTo>
                    <a:pt x="1545" y="577"/>
                  </a:lnTo>
                  <a:lnTo>
                    <a:pt x="1556" y="540"/>
                  </a:lnTo>
                  <a:lnTo>
                    <a:pt x="1562" y="505"/>
                  </a:lnTo>
                  <a:lnTo>
                    <a:pt x="1562" y="474"/>
                  </a:lnTo>
                  <a:close/>
                  <a:moveTo>
                    <a:pt x="1974" y="236"/>
                  </a:moveTo>
                  <a:lnTo>
                    <a:pt x="1949" y="319"/>
                  </a:lnTo>
                  <a:lnTo>
                    <a:pt x="1921" y="401"/>
                  </a:lnTo>
                  <a:lnTo>
                    <a:pt x="1888" y="478"/>
                  </a:lnTo>
                  <a:lnTo>
                    <a:pt x="1853" y="551"/>
                  </a:lnTo>
                  <a:lnTo>
                    <a:pt x="1813" y="622"/>
                  </a:lnTo>
                  <a:lnTo>
                    <a:pt x="1769" y="688"/>
                  </a:lnTo>
                  <a:lnTo>
                    <a:pt x="1721" y="751"/>
                  </a:lnTo>
                  <a:lnTo>
                    <a:pt x="1669" y="810"/>
                  </a:lnTo>
                  <a:lnTo>
                    <a:pt x="1610" y="865"/>
                  </a:lnTo>
                  <a:lnTo>
                    <a:pt x="1546" y="917"/>
                  </a:lnTo>
                  <a:lnTo>
                    <a:pt x="1477" y="964"/>
                  </a:lnTo>
                  <a:lnTo>
                    <a:pt x="1468" y="973"/>
                  </a:lnTo>
                  <a:lnTo>
                    <a:pt x="1466" y="985"/>
                  </a:lnTo>
                  <a:lnTo>
                    <a:pt x="1468" y="1000"/>
                  </a:lnTo>
                  <a:lnTo>
                    <a:pt x="1475" y="1017"/>
                  </a:lnTo>
                  <a:lnTo>
                    <a:pt x="1487" y="1035"/>
                  </a:lnTo>
                  <a:lnTo>
                    <a:pt x="1501" y="1054"/>
                  </a:lnTo>
                  <a:lnTo>
                    <a:pt x="1518" y="1073"/>
                  </a:lnTo>
                  <a:lnTo>
                    <a:pt x="1538" y="1092"/>
                  </a:lnTo>
                  <a:lnTo>
                    <a:pt x="1559" y="1108"/>
                  </a:lnTo>
                  <a:lnTo>
                    <a:pt x="1581" y="1124"/>
                  </a:lnTo>
                  <a:lnTo>
                    <a:pt x="1604" y="1137"/>
                  </a:lnTo>
                  <a:lnTo>
                    <a:pt x="1627" y="1145"/>
                  </a:lnTo>
                  <a:lnTo>
                    <a:pt x="1649" y="1151"/>
                  </a:lnTo>
                  <a:lnTo>
                    <a:pt x="1670" y="1152"/>
                  </a:lnTo>
                  <a:lnTo>
                    <a:pt x="1689" y="1148"/>
                  </a:lnTo>
                  <a:lnTo>
                    <a:pt x="1692" y="1146"/>
                  </a:lnTo>
                  <a:lnTo>
                    <a:pt x="1692" y="1145"/>
                  </a:lnTo>
                  <a:lnTo>
                    <a:pt x="1730" y="1104"/>
                  </a:lnTo>
                  <a:lnTo>
                    <a:pt x="1767" y="1058"/>
                  </a:lnTo>
                  <a:lnTo>
                    <a:pt x="1800" y="1009"/>
                  </a:lnTo>
                  <a:lnTo>
                    <a:pt x="1832" y="956"/>
                  </a:lnTo>
                  <a:lnTo>
                    <a:pt x="1860" y="902"/>
                  </a:lnTo>
                  <a:lnTo>
                    <a:pt x="1884" y="850"/>
                  </a:lnTo>
                  <a:lnTo>
                    <a:pt x="1906" y="797"/>
                  </a:lnTo>
                  <a:lnTo>
                    <a:pt x="1936" y="709"/>
                  </a:lnTo>
                  <a:lnTo>
                    <a:pt x="1960" y="617"/>
                  </a:lnTo>
                  <a:lnTo>
                    <a:pt x="1977" y="524"/>
                  </a:lnTo>
                  <a:lnTo>
                    <a:pt x="1986" y="432"/>
                  </a:lnTo>
                  <a:lnTo>
                    <a:pt x="1986" y="337"/>
                  </a:lnTo>
                  <a:lnTo>
                    <a:pt x="1976" y="243"/>
                  </a:lnTo>
                  <a:lnTo>
                    <a:pt x="1974" y="236"/>
                  </a:lnTo>
                  <a:close/>
                  <a:moveTo>
                    <a:pt x="1939" y="0"/>
                  </a:moveTo>
                  <a:lnTo>
                    <a:pt x="1971" y="46"/>
                  </a:lnTo>
                  <a:lnTo>
                    <a:pt x="2000" y="97"/>
                  </a:lnTo>
                  <a:lnTo>
                    <a:pt x="2021" y="152"/>
                  </a:lnTo>
                  <a:lnTo>
                    <a:pt x="2038" y="211"/>
                  </a:lnTo>
                  <a:lnTo>
                    <a:pt x="2049" y="273"/>
                  </a:lnTo>
                  <a:lnTo>
                    <a:pt x="2056" y="336"/>
                  </a:lnTo>
                  <a:lnTo>
                    <a:pt x="2059" y="402"/>
                  </a:lnTo>
                  <a:lnTo>
                    <a:pt x="2059" y="402"/>
                  </a:lnTo>
                  <a:lnTo>
                    <a:pt x="2056" y="470"/>
                  </a:lnTo>
                  <a:lnTo>
                    <a:pt x="2051" y="537"/>
                  </a:lnTo>
                  <a:lnTo>
                    <a:pt x="2041" y="606"/>
                  </a:lnTo>
                  <a:lnTo>
                    <a:pt x="2028" y="674"/>
                  </a:lnTo>
                  <a:lnTo>
                    <a:pt x="2011" y="741"/>
                  </a:lnTo>
                  <a:lnTo>
                    <a:pt x="1993" y="806"/>
                  </a:lnTo>
                  <a:lnTo>
                    <a:pt x="1970" y="871"/>
                  </a:lnTo>
                  <a:lnTo>
                    <a:pt x="1946" y="931"/>
                  </a:lnTo>
                  <a:lnTo>
                    <a:pt x="1919" y="989"/>
                  </a:lnTo>
                  <a:lnTo>
                    <a:pt x="1889" y="1044"/>
                  </a:lnTo>
                  <a:lnTo>
                    <a:pt x="1860" y="1094"/>
                  </a:lnTo>
                  <a:lnTo>
                    <a:pt x="1829" y="1141"/>
                  </a:lnTo>
                  <a:lnTo>
                    <a:pt x="1796" y="1182"/>
                  </a:lnTo>
                  <a:lnTo>
                    <a:pt x="1762" y="1215"/>
                  </a:lnTo>
                  <a:lnTo>
                    <a:pt x="1728" y="1244"/>
                  </a:lnTo>
                  <a:lnTo>
                    <a:pt x="1704" y="1273"/>
                  </a:lnTo>
                  <a:lnTo>
                    <a:pt x="1686" y="1298"/>
                  </a:lnTo>
                  <a:lnTo>
                    <a:pt x="1672" y="1322"/>
                  </a:lnTo>
                  <a:lnTo>
                    <a:pt x="1662" y="1348"/>
                  </a:lnTo>
                  <a:lnTo>
                    <a:pt x="1659" y="1374"/>
                  </a:lnTo>
                  <a:lnTo>
                    <a:pt x="1661" y="1432"/>
                  </a:lnTo>
                  <a:lnTo>
                    <a:pt x="1658" y="1483"/>
                  </a:lnTo>
                  <a:lnTo>
                    <a:pt x="1652" y="1528"/>
                  </a:lnTo>
                  <a:lnTo>
                    <a:pt x="1641" y="1567"/>
                  </a:lnTo>
                  <a:lnTo>
                    <a:pt x="1627" y="1602"/>
                  </a:lnTo>
                  <a:lnTo>
                    <a:pt x="1607" y="1635"/>
                  </a:lnTo>
                  <a:lnTo>
                    <a:pt x="1583" y="1663"/>
                  </a:lnTo>
                  <a:lnTo>
                    <a:pt x="1553" y="1690"/>
                  </a:lnTo>
                  <a:lnTo>
                    <a:pt x="1519" y="1715"/>
                  </a:lnTo>
                  <a:lnTo>
                    <a:pt x="1480" y="1739"/>
                  </a:lnTo>
                  <a:lnTo>
                    <a:pt x="1434" y="1763"/>
                  </a:lnTo>
                  <a:lnTo>
                    <a:pt x="1382" y="1787"/>
                  </a:lnTo>
                  <a:lnTo>
                    <a:pt x="1326" y="1812"/>
                  </a:lnTo>
                  <a:lnTo>
                    <a:pt x="1321" y="1777"/>
                  </a:lnTo>
                  <a:lnTo>
                    <a:pt x="1313" y="1744"/>
                  </a:lnTo>
                  <a:lnTo>
                    <a:pt x="1300" y="1718"/>
                  </a:lnTo>
                  <a:lnTo>
                    <a:pt x="1283" y="1695"/>
                  </a:lnTo>
                  <a:lnTo>
                    <a:pt x="1262" y="1677"/>
                  </a:lnTo>
                  <a:lnTo>
                    <a:pt x="1237" y="1661"/>
                  </a:lnTo>
                  <a:lnTo>
                    <a:pt x="1211" y="1650"/>
                  </a:lnTo>
                  <a:lnTo>
                    <a:pt x="1181" y="1640"/>
                  </a:lnTo>
                  <a:lnTo>
                    <a:pt x="1152" y="1635"/>
                  </a:lnTo>
                  <a:lnTo>
                    <a:pt x="1121" y="1630"/>
                  </a:lnTo>
                  <a:lnTo>
                    <a:pt x="1090" y="1628"/>
                  </a:lnTo>
                  <a:lnTo>
                    <a:pt x="1060" y="1628"/>
                  </a:lnTo>
                  <a:lnTo>
                    <a:pt x="1030" y="1628"/>
                  </a:lnTo>
                  <a:lnTo>
                    <a:pt x="1002" y="1629"/>
                  </a:lnTo>
                  <a:lnTo>
                    <a:pt x="975" y="1630"/>
                  </a:lnTo>
                  <a:lnTo>
                    <a:pt x="953" y="1633"/>
                  </a:lnTo>
                  <a:lnTo>
                    <a:pt x="933" y="1635"/>
                  </a:lnTo>
                  <a:lnTo>
                    <a:pt x="916" y="1638"/>
                  </a:lnTo>
                  <a:lnTo>
                    <a:pt x="903" y="1638"/>
                  </a:lnTo>
                  <a:lnTo>
                    <a:pt x="849" y="1640"/>
                  </a:lnTo>
                  <a:lnTo>
                    <a:pt x="793" y="1643"/>
                  </a:lnTo>
                  <a:lnTo>
                    <a:pt x="736" y="1645"/>
                  </a:lnTo>
                  <a:lnTo>
                    <a:pt x="680" y="1645"/>
                  </a:lnTo>
                  <a:lnTo>
                    <a:pt x="625" y="1642"/>
                  </a:lnTo>
                  <a:lnTo>
                    <a:pt x="571" y="1636"/>
                  </a:lnTo>
                  <a:lnTo>
                    <a:pt x="517" y="1626"/>
                  </a:lnTo>
                  <a:lnTo>
                    <a:pt x="468" y="1612"/>
                  </a:lnTo>
                  <a:lnTo>
                    <a:pt x="420" y="1594"/>
                  </a:lnTo>
                  <a:lnTo>
                    <a:pt x="375" y="1570"/>
                  </a:lnTo>
                  <a:lnTo>
                    <a:pt x="335" y="1539"/>
                  </a:lnTo>
                  <a:lnTo>
                    <a:pt x="295" y="1538"/>
                  </a:lnTo>
                  <a:lnTo>
                    <a:pt x="262" y="1538"/>
                  </a:lnTo>
                  <a:lnTo>
                    <a:pt x="232" y="1538"/>
                  </a:lnTo>
                  <a:lnTo>
                    <a:pt x="204" y="1539"/>
                  </a:lnTo>
                  <a:lnTo>
                    <a:pt x="175" y="1540"/>
                  </a:lnTo>
                  <a:lnTo>
                    <a:pt x="147" y="1545"/>
                  </a:lnTo>
                  <a:lnTo>
                    <a:pt x="117" y="1549"/>
                  </a:lnTo>
                  <a:lnTo>
                    <a:pt x="83" y="1554"/>
                  </a:lnTo>
                  <a:lnTo>
                    <a:pt x="44" y="1563"/>
                  </a:lnTo>
                  <a:lnTo>
                    <a:pt x="0" y="1573"/>
                  </a:lnTo>
                  <a:lnTo>
                    <a:pt x="27" y="1538"/>
                  </a:lnTo>
                  <a:lnTo>
                    <a:pt x="55" y="1508"/>
                  </a:lnTo>
                  <a:lnTo>
                    <a:pt x="83" y="1484"/>
                  </a:lnTo>
                  <a:lnTo>
                    <a:pt x="112" y="1464"/>
                  </a:lnTo>
                  <a:lnTo>
                    <a:pt x="139" y="1450"/>
                  </a:lnTo>
                  <a:lnTo>
                    <a:pt x="163" y="1441"/>
                  </a:lnTo>
                  <a:lnTo>
                    <a:pt x="182" y="1435"/>
                  </a:lnTo>
                  <a:lnTo>
                    <a:pt x="192" y="1433"/>
                  </a:lnTo>
                  <a:lnTo>
                    <a:pt x="189" y="1424"/>
                  </a:lnTo>
                  <a:lnTo>
                    <a:pt x="177" y="1384"/>
                  </a:lnTo>
                  <a:lnTo>
                    <a:pt x="167" y="1342"/>
                  </a:lnTo>
                  <a:lnTo>
                    <a:pt x="160" y="1296"/>
                  </a:lnTo>
                  <a:lnTo>
                    <a:pt x="157" y="1249"/>
                  </a:lnTo>
                  <a:lnTo>
                    <a:pt x="157" y="1203"/>
                  </a:lnTo>
                  <a:lnTo>
                    <a:pt x="161" y="1156"/>
                  </a:lnTo>
                  <a:lnTo>
                    <a:pt x="171" y="1113"/>
                  </a:lnTo>
                  <a:lnTo>
                    <a:pt x="187" y="1073"/>
                  </a:lnTo>
                  <a:lnTo>
                    <a:pt x="201" y="1077"/>
                  </a:lnTo>
                  <a:lnTo>
                    <a:pt x="215" y="1077"/>
                  </a:lnTo>
                  <a:lnTo>
                    <a:pt x="228" y="1077"/>
                  </a:lnTo>
                  <a:lnTo>
                    <a:pt x="226" y="1128"/>
                  </a:lnTo>
                  <a:lnTo>
                    <a:pt x="230" y="1177"/>
                  </a:lnTo>
                  <a:lnTo>
                    <a:pt x="239" y="1224"/>
                  </a:lnTo>
                  <a:lnTo>
                    <a:pt x="252" y="1270"/>
                  </a:lnTo>
                  <a:lnTo>
                    <a:pt x="269" y="1314"/>
                  </a:lnTo>
                  <a:lnTo>
                    <a:pt x="291" y="1355"/>
                  </a:lnTo>
                  <a:lnTo>
                    <a:pt x="319" y="1394"/>
                  </a:lnTo>
                  <a:lnTo>
                    <a:pt x="352" y="1429"/>
                  </a:lnTo>
                  <a:lnTo>
                    <a:pt x="389" y="1460"/>
                  </a:lnTo>
                  <a:lnTo>
                    <a:pt x="433" y="1487"/>
                  </a:lnTo>
                  <a:lnTo>
                    <a:pt x="481" y="1511"/>
                  </a:lnTo>
                  <a:lnTo>
                    <a:pt x="530" y="1526"/>
                  </a:lnTo>
                  <a:lnTo>
                    <a:pt x="581" y="1538"/>
                  </a:lnTo>
                  <a:lnTo>
                    <a:pt x="633" y="1545"/>
                  </a:lnTo>
                  <a:lnTo>
                    <a:pt x="687" y="1549"/>
                  </a:lnTo>
                  <a:lnTo>
                    <a:pt x="738" y="1552"/>
                  </a:lnTo>
                  <a:lnTo>
                    <a:pt x="848" y="1553"/>
                  </a:lnTo>
                  <a:lnTo>
                    <a:pt x="957" y="1552"/>
                  </a:lnTo>
                  <a:lnTo>
                    <a:pt x="1066" y="1552"/>
                  </a:lnTo>
                  <a:lnTo>
                    <a:pt x="1094" y="1552"/>
                  </a:lnTo>
                  <a:lnTo>
                    <a:pt x="1122" y="1553"/>
                  </a:lnTo>
                  <a:lnTo>
                    <a:pt x="1153" y="1554"/>
                  </a:lnTo>
                  <a:lnTo>
                    <a:pt x="1183" y="1557"/>
                  </a:lnTo>
                  <a:lnTo>
                    <a:pt x="1213" y="1563"/>
                  </a:lnTo>
                  <a:lnTo>
                    <a:pt x="1242" y="1570"/>
                  </a:lnTo>
                  <a:lnTo>
                    <a:pt x="1269" y="1580"/>
                  </a:lnTo>
                  <a:lnTo>
                    <a:pt x="1293" y="1592"/>
                  </a:lnTo>
                  <a:lnTo>
                    <a:pt x="1314" y="1609"/>
                  </a:lnTo>
                  <a:lnTo>
                    <a:pt x="1331" y="1629"/>
                  </a:lnTo>
                  <a:lnTo>
                    <a:pt x="1343" y="1654"/>
                  </a:lnTo>
                  <a:lnTo>
                    <a:pt x="1350" y="1685"/>
                  </a:lnTo>
                  <a:lnTo>
                    <a:pt x="1351" y="1718"/>
                  </a:lnTo>
                  <a:lnTo>
                    <a:pt x="1368" y="1718"/>
                  </a:lnTo>
                  <a:lnTo>
                    <a:pt x="1386" y="1711"/>
                  </a:lnTo>
                  <a:lnTo>
                    <a:pt x="1408" y="1699"/>
                  </a:lnTo>
                  <a:lnTo>
                    <a:pt x="1429" y="1684"/>
                  </a:lnTo>
                  <a:lnTo>
                    <a:pt x="1451" y="1664"/>
                  </a:lnTo>
                  <a:lnTo>
                    <a:pt x="1474" y="1643"/>
                  </a:lnTo>
                  <a:lnTo>
                    <a:pt x="1494" y="1619"/>
                  </a:lnTo>
                  <a:lnTo>
                    <a:pt x="1512" y="1594"/>
                  </a:lnTo>
                  <a:lnTo>
                    <a:pt x="1529" y="1569"/>
                  </a:lnTo>
                  <a:lnTo>
                    <a:pt x="1542" y="1545"/>
                  </a:lnTo>
                  <a:lnTo>
                    <a:pt x="1550" y="1521"/>
                  </a:lnTo>
                  <a:lnTo>
                    <a:pt x="1553" y="1500"/>
                  </a:lnTo>
                  <a:lnTo>
                    <a:pt x="1552" y="1481"/>
                  </a:lnTo>
                  <a:lnTo>
                    <a:pt x="1543" y="1462"/>
                  </a:lnTo>
                  <a:lnTo>
                    <a:pt x="1532" y="1445"/>
                  </a:lnTo>
                  <a:lnTo>
                    <a:pt x="1515" y="1431"/>
                  </a:lnTo>
                  <a:lnTo>
                    <a:pt x="1505" y="1425"/>
                  </a:lnTo>
                  <a:lnTo>
                    <a:pt x="1497" y="1422"/>
                  </a:lnTo>
                  <a:lnTo>
                    <a:pt x="1488" y="1425"/>
                  </a:lnTo>
                  <a:lnTo>
                    <a:pt x="1487" y="1428"/>
                  </a:lnTo>
                  <a:lnTo>
                    <a:pt x="1485" y="1433"/>
                  </a:lnTo>
                  <a:lnTo>
                    <a:pt x="1485" y="1439"/>
                  </a:lnTo>
                  <a:lnTo>
                    <a:pt x="1485" y="1446"/>
                  </a:lnTo>
                  <a:lnTo>
                    <a:pt x="1488" y="1460"/>
                  </a:lnTo>
                  <a:lnTo>
                    <a:pt x="1492" y="1479"/>
                  </a:lnTo>
                  <a:lnTo>
                    <a:pt x="1495" y="1497"/>
                  </a:lnTo>
                  <a:lnTo>
                    <a:pt x="1498" y="1517"/>
                  </a:lnTo>
                  <a:lnTo>
                    <a:pt x="1497" y="1533"/>
                  </a:lnTo>
                  <a:lnTo>
                    <a:pt x="1491" y="1547"/>
                  </a:lnTo>
                  <a:lnTo>
                    <a:pt x="1488" y="1533"/>
                  </a:lnTo>
                  <a:lnTo>
                    <a:pt x="1482" y="1519"/>
                  </a:lnTo>
                  <a:lnTo>
                    <a:pt x="1475" y="1508"/>
                  </a:lnTo>
                  <a:lnTo>
                    <a:pt x="1466" y="1495"/>
                  </a:lnTo>
                  <a:lnTo>
                    <a:pt x="1456" y="1480"/>
                  </a:lnTo>
                  <a:lnTo>
                    <a:pt x="1447" y="1462"/>
                  </a:lnTo>
                  <a:lnTo>
                    <a:pt x="1439" y="1442"/>
                  </a:lnTo>
                  <a:lnTo>
                    <a:pt x="1434" y="1422"/>
                  </a:lnTo>
                  <a:lnTo>
                    <a:pt x="1432" y="1403"/>
                  </a:lnTo>
                  <a:lnTo>
                    <a:pt x="1434" y="1383"/>
                  </a:lnTo>
                  <a:lnTo>
                    <a:pt x="1441" y="1366"/>
                  </a:lnTo>
                  <a:lnTo>
                    <a:pt x="1454" y="1349"/>
                  </a:lnTo>
                  <a:lnTo>
                    <a:pt x="1467" y="1342"/>
                  </a:lnTo>
                  <a:lnTo>
                    <a:pt x="1482" y="1341"/>
                  </a:lnTo>
                  <a:lnTo>
                    <a:pt x="1498" y="1345"/>
                  </a:lnTo>
                  <a:lnTo>
                    <a:pt x="1514" y="1353"/>
                  </a:lnTo>
                  <a:lnTo>
                    <a:pt x="1531" y="1367"/>
                  </a:lnTo>
                  <a:lnTo>
                    <a:pt x="1549" y="1391"/>
                  </a:lnTo>
                  <a:lnTo>
                    <a:pt x="1563" y="1418"/>
                  </a:lnTo>
                  <a:lnTo>
                    <a:pt x="1572" y="1446"/>
                  </a:lnTo>
                  <a:lnTo>
                    <a:pt x="1576" y="1476"/>
                  </a:lnTo>
                  <a:lnTo>
                    <a:pt x="1573" y="1507"/>
                  </a:lnTo>
                  <a:lnTo>
                    <a:pt x="1566" y="1538"/>
                  </a:lnTo>
                  <a:lnTo>
                    <a:pt x="1570" y="1531"/>
                  </a:lnTo>
                  <a:lnTo>
                    <a:pt x="1579" y="1501"/>
                  </a:lnTo>
                  <a:lnTo>
                    <a:pt x="1586" y="1471"/>
                  </a:lnTo>
                  <a:lnTo>
                    <a:pt x="1587" y="1442"/>
                  </a:lnTo>
                  <a:lnTo>
                    <a:pt x="1583" y="1414"/>
                  </a:lnTo>
                  <a:lnTo>
                    <a:pt x="1573" y="1384"/>
                  </a:lnTo>
                  <a:lnTo>
                    <a:pt x="1556" y="1356"/>
                  </a:lnTo>
                  <a:lnTo>
                    <a:pt x="1535" y="1332"/>
                  </a:lnTo>
                  <a:lnTo>
                    <a:pt x="1511" y="1315"/>
                  </a:lnTo>
                  <a:lnTo>
                    <a:pt x="1484" y="1305"/>
                  </a:lnTo>
                  <a:lnTo>
                    <a:pt x="1456" y="1301"/>
                  </a:lnTo>
                  <a:lnTo>
                    <a:pt x="1427" y="1304"/>
                  </a:lnTo>
                  <a:lnTo>
                    <a:pt x="1451" y="1290"/>
                  </a:lnTo>
                  <a:lnTo>
                    <a:pt x="1475" y="1280"/>
                  </a:lnTo>
                  <a:lnTo>
                    <a:pt x="1501" y="1276"/>
                  </a:lnTo>
                  <a:lnTo>
                    <a:pt x="1526" y="1277"/>
                  </a:lnTo>
                  <a:lnTo>
                    <a:pt x="1552" y="1284"/>
                  </a:lnTo>
                  <a:lnTo>
                    <a:pt x="1577" y="1300"/>
                  </a:lnTo>
                  <a:lnTo>
                    <a:pt x="1605" y="1324"/>
                  </a:lnTo>
                  <a:lnTo>
                    <a:pt x="1603" y="1296"/>
                  </a:lnTo>
                  <a:lnTo>
                    <a:pt x="1601" y="1276"/>
                  </a:lnTo>
                  <a:lnTo>
                    <a:pt x="1597" y="1262"/>
                  </a:lnTo>
                  <a:lnTo>
                    <a:pt x="1591" y="1253"/>
                  </a:lnTo>
                  <a:lnTo>
                    <a:pt x="1583" y="1249"/>
                  </a:lnTo>
                  <a:lnTo>
                    <a:pt x="1573" y="1245"/>
                  </a:lnTo>
                  <a:lnTo>
                    <a:pt x="1557" y="1241"/>
                  </a:lnTo>
                  <a:lnTo>
                    <a:pt x="1540" y="1235"/>
                  </a:lnTo>
                  <a:lnTo>
                    <a:pt x="1518" y="1225"/>
                  </a:lnTo>
                  <a:lnTo>
                    <a:pt x="1487" y="1207"/>
                  </a:lnTo>
                  <a:lnTo>
                    <a:pt x="1458" y="1186"/>
                  </a:lnTo>
                  <a:lnTo>
                    <a:pt x="1433" y="1162"/>
                  </a:lnTo>
                  <a:lnTo>
                    <a:pt x="1410" y="1137"/>
                  </a:lnTo>
                  <a:lnTo>
                    <a:pt x="1388" y="1110"/>
                  </a:lnTo>
                  <a:lnTo>
                    <a:pt x="1379" y="1097"/>
                  </a:lnTo>
                  <a:lnTo>
                    <a:pt x="1371" y="1083"/>
                  </a:lnTo>
                  <a:lnTo>
                    <a:pt x="1361" y="1069"/>
                  </a:lnTo>
                  <a:lnTo>
                    <a:pt x="1350" y="1058"/>
                  </a:lnTo>
                  <a:lnTo>
                    <a:pt x="1337" y="1051"/>
                  </a:lnTo>
                  <a:lnTo>
                    <a:pt x="1321" y="1049"/>
                  </a:lnTo>
                  <a:lnTo>
                    <a:pt x="1280" y="1051"/>
                  </a:lnTo>
                  <a:lnTo>
                    <a:pt x="1245" y="1051"/>
                  </a:lnTo>
                  <a:lnTo>
                    <a:pt x="1214" y="1047"/>
                  </a:lnTo>
                  <a:lnTo>
                    <a:pt x="1189" y="1042"/>
                  </a:lnTo>
                  <a:lnTo>
                    <a:pt x="1167" y="1035"/>
                  </a:lnTo>
                  <a:lnTo>
                    <a:pt x="1149" y="1027"/>
                  </a:lnTo>
                  <a:lnTo>
                    <a:pt x="1132" y="1018"/>
                  </a:lnTo>
                  <a:lnTo>
                    <a:pt x="1116" y="1007"/>
                  </a:lnTo>
                  <a:lnTo>
                    <a:pt x="1101" y="997"/>
                  </a:lnTo>
                  <a:lnTo>
                    <a:pt x="1085" y="986"/>
                  </a:lnTo>
                  <a:lnTo>
                    <a:pt x="1068" y="975"/>
                  </a:lnTo>
                  <a:lnTo>
                    <a:pt x="1049" y="964"/>
                  </a:lnTo>
                  <a:lnTo>
                    <a:pt x="1026" y="954"/>
                  </a:lnTo>
                  <a:lnTo>
                    <a:pt x="999" y="942"/>
                  </a:lnTo>
                  <a:lnTo>
                    <a:pt x="955" y="924"/>
                  </a:lnTo>
                  <a:lnTo>
                    <a:pt x="916" y="899"/>
                  </a:lnTo>
                  <a:lnTo>
                    <a:pt x="878" y="868"/>
                  </a:lnTo>
                  <a:lnTo>
                    <a:pt x="842" y="831"/>
                  </a:lnTo>
                  <a:lnTo>
                    <a:pt x="807" y="786"/>
                  </a:lnTo>
                  <a:lnTo>
                    <a:pt x="772" y="733"/>
                  </a:lnTo>
                  <a:lnTo>
                    <a:pt x="767" y="726"/>
                  </a:lnTo>
                  <a:lnTo>
                    <a:pt x="763" y="717"/>
                  </a:lnTo>
                  <a:lnTo>
                    <a:pt x="758" y="710"/>
                  </a:lnTo>
                  <a:lnTo>
                    <a:pt x="750" y="705"/>
                  </a:lnTo>
                  <a:lnTo>
                    <a:pt x="742" y="702"/>
                  </a:lnTo>
                  <a:lnTo>
                    <a:pt x="732" y="705"/>
                  </a:lnTo>
                  <a:lnTo>
                    <a:pt x="721" y="713"/>
                  </a:lnTo>
                  <a:lnTo>
                    <a:pt x="707" y="729"/>
                  </a:lnTo>
                  <a:lnTo>
                    <a:pt x="700" y="689"/>
                  </a:lnTo>
                  <a:lnTo>
                    <a:pt x="698" y="654"/>
                  </a:lnTo>
                  <a:lnTo>
                    <a:pt x="702" y="620"/>
                  </a:lnTo>
                  <a:lnTo>
                    <a:pt x="712" y="589"/>
                  </a:lnTo>
                  <a:lnTo>
                    <a:pt x="725" y="560"/>
                  </a:lnTo>
                  <a:lnTo>
                    <a:pt x="743" y="532"/>
                  </a:lnTo>
                  <a:lnTo>
                    <a:pt x="763" y="505"/>
                  </a:lnTo>
                  <a:lnTo>
                    <a:pt x="787" y="479"/>
                  </a:lnTo>
                  <a:lnTo>
                    <a:pt x="811" y="453"/>
                  </a:lnTo>
                  <a:lnTo>
                    <a:pt x="837" y="427"/>
                  </a:lnTo>
                  <a:lnTo>
                    <a:pt x="864" y="401"/>
                  </a:lnTo>
                  <a:lnTo>
                    <a:pt x="889" y="374"/>
                  </a:lnTo>
                  <a:lnTo>
                    <a:pt x="902" y="360"/>
                  </a:lnTo>
                  <a:lnTo>
                    <a:pt x="917" y="343"/>
                  </a:lnTo>
                  <a:lnTo>
                    <a:pt x="933" y="323"/>
                  </a:lnTo>
                  <a:lnTo>
                    <a:pt x="950" y="302"/>
                  </a:lnTo>
                  <a:lnTo>
                    <a:pt x="964" y="281"/>
                  </a:lnTo>
                  <a:lnTo>
                    <a:pt x="975" y="259"/>
                  </a:lnTo>
                  <a:lnTo>
                    <a:pt x="982" y="239"/>
                  </a:lnTo>
                  <a:lnTo>
                    <a:pt x="982" y="221"/>
                  </a:lnTo>
                  <a:lnTo>
                    <a:pt x="936" y="246"/>
                  </a:lnTo>
                  <a:lnTo>
                    <a:pt x="890" y="266"/>
                  </a:lnTo>
                  <a:lnTo>
                    <a:pt x="845" y="282"/>
                  </a:lnTo>
                  <a:lnTo>
                    <a:pt x="801" y="295"/>
                  </a:lnTo>
                  <a:lnTo>
                    <a:pt x="759" y="305"/>
                  </a:lnTo>
                  <a:lnTo>
                    <a:pt x="718" y="313"/>
                  </a:lnTo>
                  <a:lnTo>
                    <a:pt x="677" y="322"/>
                  </a:lnTo>
                  <a:lnTo>
                    <a:pt x="637" y="329"/>
                  </a:lnTo>
                  <a:lnTo>
                    <a:pt x="599" y="337"/>
                  </a:lnTo>
                  <a:lnTo>
                    <a:pt x="563" y="347"/>
                  </a:lnTo>
                  <a:lnTo>
                    <a:pt x="527" y="360"/>
                  </a:lnTo>
                  <a:lnTo>
                    <a:pt x="492" y="375"/>
                  </a:lnTo>
                  <a:lnTo>
                    <a:pt x="458" y="394"/>
                  </a:lnTo>
                  <a:lnTo>
                    <a:pt x="425" y="418"/>
                  </a:lnTo>
                  <a:lnTo>
                    <a:pt x="393" y="447"/>
                  </a:lnTo>
                  <a:lnTo>
                    <a:pt x="363" y="482"/>
                  </a:lnTo>
                  <a:lnTo>
                    <a:pt x="334" y="524"/>
                  </a:lnTo>
                  <a:lnTo>
                    <a:pt x="305" y="575"/>
                  </a:lnTo>
                  <a:lnTo>
                    <a:pt x="278" y="634"/>
                  </a:lnTo>
                  <a:lnTo>
                    <a:pt x="277" y="634"/>
                  </a:lnTo>
                  <a:lnTo>
                    <a:pt x="270" y="631"/>
                  </a:lnTo>
                  <a:lnTo>
                    <a:pt x="270" y="633"/>
                  </a:lnTo>
                  <a:lnTo>
                    <a:pt x="276" y="591"/>
                  </a:lnTo>
                  <a:lnTo>
                    <a:pt x="284" y="547"/>
                  </a:lnTo>
                  <a:lnTo>
                    <a:pt x="295" y="505"/>
                  </a:lnTo>
                  <a:lnTo>
                    <a:pt x="311" y="464"/>
                  </a:lnTo>
                  <a:lnTo>
                    <a:pt x="329" y="426"/>
                  </a:lnTo>
                  <a:lnTo>
                    <a:pt x="352" y="389"/>
                  </a:lnTo>
                  <a:lnTo>
                    <a:pt x="379" y="358"/>
                  </a:lnTo>
                  <a:lnTo>
                    <a:pt x="383" y="353"/>
                  </a:lnTo>
                  <a:lnTo>
                    <a:pt x="379" y="347"/>
                  </a:lnTo>
                  <a:lnTo>
                    <a:pt x="370" y="332"/>
                  </a:lnTo>
                  <a:lnTo>
                    <a:pt x="358" y="311"/>
                  </a:lnTo>
                  <a:lnTo>
                    <a:pt x="339" y="288"/>
                  </a:lnTo>
                  <a:lnTo>
                    <a:pt x="319" y="263"/>
                  </a:lnTo>
                  <a:lnTo>
                    <a:pt x="297" y="235"/>
                  </a:lnTo>
                  <a:lnTo>
                    <a:pt x="273" y="208"/>
                  </a:lnTo>
                  <a:lnTo>
                    <a:pt x="247" y="180"/>
                  </a:lnTo>
                  <a:lnTo>
                    <a:pt x="222" y="153"/>
                  </a:lnTo>
                  <a:lnTo>
                    <a:pt x="197" y="128"/>
                  </a:lnTo>
                  <a:lnTo>
                    <a:pt x="174" y="105"/>
                  </a:lnTo>
                  <a:lnTo>
                    <a:pt x="153" y="87"/>
                  </a:lnTo>
                  <a:lnTo>
                    <a:pt x="134" y="73"/>
                  </a:lnTo>
                  <a:lnTo>
                    <a:pt x="188" y="97"/>
                  </a:lnTo>
                  <a:lnTo>
                    <a:pt x="245" y="125"/>
                  </a:lnTo>
                  <a:lnTo>
                    <a:pt x="300" y="154"/>
                  </a:lnTo>
                  <a:lnTo>
                    <a:pt x="353" y="187"/>
                  </a:lnTo>
                  <a:lnTo>
                    <a:pt x="403" y="221"/>
                  </a:lnTo>
                  <a:lnTo>
                    <a:pt x="447" y="256"/>
                  </a:lnTo>
                  <a:lnTo>
                    <a:pt x="482" y="292"/>
                  </a:lnTo>
                  <a:lnTo>
                    <a:pt x="517" y="273"/>
                  </a:lnTo>
                  <a:lnTo>
                    <a:pt x="554" y="256"/>
                  </a:lnTo>
                  <a:lnTo>
                    <a:pt x="592" y="244"/>
                  </a:lnTo>
                  <a:lnTo>
                    <a:pt x="632" y="236"/>
                  </a:lnTo>
                  <a:lnTo>
                    <a:pt x="673" y="229"/>
                  </a:lnTo>
                  <a:lnTo>
                    <a:pt x="715" y="223"/>
                  </a:lnTo>
                  <a:lnTo>
                    <a:pt x="756" y="219"/>
                  </a:lnTo>
                  <a:lnTo>
                    <a:pt x="797" y="215"/>
                  </a:lnTo>
                  <a:lnTo>
                    <a:pt x="838" y="209"/>
                  </a:lnTo>
                  <a:lnTo>
                    <a:pt x="878" y="201"/>
                  </a:lnTo>
                  <a:lnTo>
                    <a:pt x="917" y="191"/>
                  </a:lnTo>
                  <a:lnTo>
                    <a:pt x="954" y="177"/>
                  </a:lnTo>
                  <a:lnTo>
                    <a:pt x="988" y="159"/>
                  </a:lnTo>
                  <a:lnTo>
                    <a:pt x="1020" y="135"/>
                  </a:lnTo>
                  <a:lnTo>
                    <a:pt x="1049" y="105"/>
                  </a:lnTo>
                  <a:lnTo>
                    <a:pt x="1057" y="152"/>
                  </a:lnTo>
                  <a:lnTo>
                    <a:pt x="1057" y="201"/>
                  </a:lnTo>
                  <a:lnTo>
                    <a:pt x="1053" y="250"/>
                  </a:lnTo>
                  <a:lnTo>
                    <a:pt x="1043" y="299"/>
                  </a:lnTo>
                  <a:lnTo>
                    <a:pt x="1029" y="349"/>
                  </a:lnTo>
                  <a:lnTo>
                    <a:pt x="1010" y="395"/>
                  </a:lnTo>
                  <a:lnTo>
                    <a:pt x="991" y="439"/>
                  </a:lnTo>
                  <a:lnTo>
                    <a:pt x="968" y="481"/>
                  </a:lnTo>
                  <a:lnTo>
                    <a:pt x="944" y="517"/>
                  </a:lnTo>
                  <a:lnTo>
                    <a:pt x="920" y="548"/>
                  </a:lnTo>
                  <a:lnTo>
                    <a:pt x="896" y="575"/>
                  </a:lnTo>
                  <a:lnTo>
                    <a:pt x="873" y="593"/>
                  </a:lnTo>
                  <a:lnTo>
                    <a:pt x="883" y="634"/>
                  </a:lnTo>
                  <a:lnTo>
                    <a:pt x="895" y="668"/>
                  </a:lnTo>
                  <a:lnTo>
                    <a:pt x="909" y="696"/>
                  </a:lnTo>
                  <a:lnTo>
                    <a:pt x="924" y="717"/>
                  </a:lnTo>
                  <a:lnTo>
                    <a:pt x="940" y="734"/>
                  </a:lnTo>
                  <a:lnTo>
                    <a:pt x="958" y="748"/>
                  </a:lnTo>
                  <a:lnTo>
                    <a:pt x="978" y="758"/>
                  </a:lnTo>
                  <a:lnTo>
                    <a:pt x="998" y="767"/>
                  </a:lnTo>
                  <a:lnTo>
                    <a:pt x="1018" y="774"/>
                  </a:lnTo>
                  <a:lnTo>
                    <a:pt x="1037" y="779"/>
                  </a:lnTo>
                  <a:lnTo>
                    <a:pt x="1059" y="788"/>
                  </a:lnTo>
                  <a:lnTo>
                    <a:pt x="1091" y="781"/>
                  </a:lnTo>
                  <a:lnTo>
                    <a:pt x="1128" y="769"/>
                  </a:lnTo>
                  <a:lnTo>
                    <a:pt x="1167" y="751"/>
                  </a:lnTo>
                  <a:lnTo>
                    <a:pt x="1210" y="730"/>
                  </a:lnTo>
                  <a:lnTo>
                    <a:pt x="1254" y="702"/>
                  </a:lnTo>
                  <a:lnTo>
                    <a:pt x="1299" y="671"/>
                  </a:lnTo>
                  <a:lnTo>
                    <a:pt x="1343" y="636"/>
                  </a:lnTo>
                  <a:lnTo>
                    <a:pt x="1386" y="596"/>
                  </a:lnTo>
                  <a:lnTo>
                    <a:pt x="1430" y="553"/>
                  </a:lnTo>
                  <a:lnTo>
                    <a:pt x="1471" y="506"/>
                  </a:lnTo>
                  <a:lnTo>
                    <a:pt x="1509" y="457"/>
                  </a:lnTo>
                  <a:lnTo>
                    <a:pt x="1545" y="405"/>
                  </a:lnTo>
                  <a:lnTo>
                    <a:pt x="1574" y="350"/>
                  </a:lnTo>
                  <a:lnTo>
                    <a:pt x="1601" y="294"/>
                  </a:lnTo>
                  <a:lnTo>
                    <a:pt x="1614" y="350"/>
                  </a:lnTo>
                  <a:lnTo>
                    <a:pt x="1618" y="406"/>
                  </a:lnTo>
                  <a:lnTo>
                    <a:pt x="1615" y="464"/>
                  </a:lnTo>
                  <a:lnTo>
                    <a:pt x="1608" y="522"/>
                  </a:lnTo>
                  <a:lnTo>
                    <a:pt x="1594" y="578"/>
                  </a:lnTo>
                  <a:lnTo>
                    <a:pt x="1577" y="633"/>
                  </a:lnTo>
                  <a:lnTo>
                    <a:pt x="1556" y="686"/>
                  </a:lnTo>
                  <a:lnTo>
                    <a:pt x="1531" y="736"/>
                  </a:lnTo>
                  <a:lnTo>
                    <a:pt x="1505" y="783"/>
                  </a:lnTo>
                  <a:lnTo>
                    <a:pt x="1477" y="827"/>
                  </a:lnTo>
                  <a:lnTo>
                    <a:pt x="1449" y="865"/>
                  </a:lnTo>
                  <a:lnTo>
                    <a:pt x="1420" y="899"/>
                  </a:lnTo>
                  <a:lnTo>
                    <a:pt x="1392" y="927"/>
                  </a:lnTo>
                  <a:lnTo>
                    <a:pt x="1433" y="913"/>
                  </a:lnTo>
                  <a:lnTo>
                    <a:pt x="1477" y="890"/>
                  </a:lnTo>
                  <a:lnTo>
                    <a:pt x="1519" y="861"/>
                  </a:lnTo>
                  <a:lnTo>
                    <a:pt x="1564" y="823"/>
                  </a:lnTo>
                  <a:lnTo>
                    <a:pt x="1608" y="779"/>
                  </a:lnTo>
                  <a:lnTo>
                    <a:pt x="1652" y="730"/>
                  </a:lnTo>
                  <a:lnTo>
                    <a:pt x="1694" y="676"/>
                  </a:lnTo>
                  <a:lnTo>
                    <a:pt x="1735" y="617"/>
                  </a:lnTo>
                  <a:lnTo>
                    <a:pt x="1774" y="555"/>
                  </a:lnTo>
                  <a:lnTo>
                    <a:pt x="1809" y="489"/>
                  </a:lnTo>
                  <a:lnTo>
                    <a:pt x="1841" y="422"/>
                  </a:lnTo>
                  <a:lnTo>
                    <a:pt x="1871" y="351"/>
                  </a:lnTo>
                  <a:lnTo>
                    <a:pt x="1895" y="281"/>
                  </a:lnTo>
                  <a:lnTo>
                    <a:pt x="1915" y="211"/>
                  </a:lnTo>
                  <a:lnTo>
                    <a:pt x="1929" y="139"/>
                  </a:lnTo>
                  <a:lnTo>
                    <a:pt x="1938" y="69"/>
                  </a:lnTo>
                  <a:lnTo>
                    <a:pt x="19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4902201" y="2255838"/>
              <a:ext cx="279400" cy="212725"/>
            </a:xfrm>
            <a:custGeom>
              <a:avLst/>
              <a:gdLst>
                <a:gd name="T0" fmla="*/ 527 w 527"/>
                <a:gd name="T1" fmla="*/ 0 h 404"/>
                <a:gd name="T2" fmla="*/ 504 w 527"/>
                <a:gd name="T3" fmla="*/ 24 h 404"/>
                <a:gd name="T4" fmla="*/ 478 w 527"/>
                <a:gd name="T5" fmla="*/ 44 h 404"/>
                <a:gd name="T6" fmla="*/ 448 w 527"/>
                <a:gd name="T7" fmla="*/ 60 h 404"/>
                <a:gd name="T8" fmla="*/ 417 w 527"/>
                <a:gd name="T9" fmla="*/ 76 h 404"/>
                <a:gd name="T10" fmla="*/ 383 w 527"/>
                <a:gd name="T11" fmla="*/ 90 h 404"/>
                <a:gd name="T12" fmla="*/ 349 w 527"/>
                <a:gd name="T13" fmla="*/ 104 h 404"/>
                <a:gd name="T14" fmla="*/ 314 w 527"/>
                <a:gd name="T15" fmla="*/ 120 h 404"/>
                <a:gd name="T16" fmla="*/ 280 w 527"/>
                <a:gd name="T17" fmla="*/ 138 h 404"/>
                <a:gd name="T18" fmla="*/ 246 w 527"/>
                <a:gd name="T19" fmla="*/ 158 h 404"/>
                <a:gd name="T20" fmla="*/ 213 w 527"/>
                <a:gd name="T21" fmla="*/ 181 h 404"/>
                <a:gd name="T22" fmla="*/ 182 w 527"/>
                <a:gd name="T23" fmla="*/ 211 h 404"/>
                <a:gd name="T24" fmla="*/ 154 w 527"/>
                <a:gd name="T25" fmla="*/ 246 h 404"/>
                <a:gd name="T26" fmla="*/ 129 w 527"/>
                <a:gd name="T27" fmla="*/ 287 h 404"/>
                <a:gd name="T28" fmla="*/ 127 w 527"/>
                <a:gd name="T29" fmla="*/ 294 h 404"/>
                <a:gd name="T30" fmla="*/ 127 w 527"/>
                <a:gd name="T31" fmla="*/ 301 h 404"/>
                <a:gd name="T32" fmla="*/ 131 w 527"/>
                <a:gd name="T33" fmla="*/ 311 h 404"/>
                <a:gd name="T34" fmla="*/ 138 w 527"/>
                <a:gd name="T35" fmla="*/ 321 h 404"/>
                <a:gd name="T36" fmla="*/ 150 w 527"/>
                <a:gd name="T37" fmla="*/ 333 h 404"/>
                <a:gd name="T38" fmla="*/ 165 w 527"/>
                <a:gd name="T39" fmla="*/ 349 h 404"/>
                <a:gd name="T40" fmla="*/ 185 w 527"/>
                <a:gd name="T41" fmla="*/ 364 h 404"/>
                <a:gd name="T42" fmla="*/ 212 w 527"/>
                <a:gd name="T43" fmla="*/ 384 h 404"/>
                <a:gd name="T44" fmla="*/ 244 w 527"/>
                <a:gd name="T45" fmla="*/ 404 h 404"/>
                <a:gd name="T46" fmla="*/ 215 w 527"/>
                <a:gd name="T47" fmla="*/ 398 h 404"/>
                <a:gd name="T48" fmla="*/ 181 w 527"/>
                <a:gd name="T49" fmla="*/ 388 h 404"/>
                <a:gd name="T50" fmla="*/ 147 w 527"/>
                <a:gd name="T51" fmla="*/ 377 h 404"/>
                <a:gd name="T52" fmla="*/ 112 w 527"/>
                <a:gd name="T53" fmla="*/ 362 h 404"/>
                <a:gd name="T54" fmla="*/ 79 w 527"/>
                <a:gd name="T55" fmla="*/ 343 h 404"/>
                <a:gd name="T56" fmla="*/ 48 w 527"/>
                <a:gd name="T57" fmla="*/ 321 h 404"/>
                <a:gd name="T58" fmla="*/ 21 w 527"/>
                <a:gd name="T59" fmla="*/ 294 h 404"/>
                <a:gd name="T60" fmla="*/ 0 w 527"/>
                <a:gd name="T61" fmla="*/ 263 h 404"/>
                <a:gd name="T62" fmla="*/ 32 w 527"/>
                <a:gd name="T63" fmla="*/ 229 h 404"/>
                <a:gd name="T64" fmla="*/ 62 w 527"/>
                <a:gd name="T65" fmla="*/ 201 h 404"/>
                <a:gd name="T66" fmla="*/ 89 w 527"/>
                <a:gd name="T67" fmla="*/ 176 h 404"/>
                <a:gd name="T68" fmla="*/ 113 w 527"/>
                <a:gd name="T69" fmla="*/ 155 h 404"/>
                <a:gd name="T70" fmla="*/ 136 w 527"/>
                <a:gd name="T71" fmla="*/ 138 h 404"/>
                <a:gd name="T72" fmla="*/ 155 w 527"/>
                <a:gd name="T73" fmla="*/ 122 h 404"/>
                <a:gd name="T74" fmla="*/ 174 w 527"/>
                <a:gd name="T75" fmla="*/ 110 h 404"/>
                <a:gd name="T76" fmla="*/ 209 w 527"/>
                <a:gd name="T77" fmla="*/ 87 h 404"/>
                <a:gd name="T78" fmla="*/ 246 w 527"/>
                <a:gd name="T79" fmla="*/ 70 h 404"/>
                <a:gd name="T80" fmla="*/ 284 w 527"/>
                <a:gd name="T81" fmla="*/ 59 h 404"/>
                <a:gd name="T82" fmla="*/ 325 w 527"/>
                <a:gd name="T83" fmla="*/ 49 h 404"/>
                <a:gd name="T84" fmla="*/ 366 w 527"/>
                <a:gd name="T85" fmla="*/ 41 h 404"/>
                <a:gd name="T86" fmla="*/ 407 w 527"/>
                <a:gd name="T87" fmla="*/ 34 h 404"/>
                <a:gd name="T88" fmla="*/ 448 w 527"/>
                <a:gd name="T89" fmla="*/ 25 h 404"/>
                <a:gd name="T90" fmla="*/ 489 w 527"/>
                <a:gd name="T91" fmla="*/ 14 h 404"/>
                <a:gd name="T92" fmla="*/ 527 w 527"/>
                <a:gd name="T9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404">
                  <a:moveTo>
                    <a:pt x="527" y="0"/>
                  </a:moveTo>
                  <a:lnTo>
                    <a:pt x="504" y="24"/>
                  </a:lnTo>
                  <a:lnTo>
                    <a:pt x="478" y="44"/>
                  </a:lnTo>
                  <a:lnTo>
                    <a:pt x="448" y="60"/>
                  </a:lnTo>
                  <a:lnTo>
                    <a:pt x="417" y="76"/>
                  </a:lnTo>
                  <a:lnTo>
                    <a:pt x="383" y="90"/>
                  </a:lnTo>
                  <a:lnTo>
                    <a:pt x="349" y="104"/>
                  </a:lnTo>
                  <a:lnTo>
                    <a:pt x="314" y="120"/>
                  </a:lnTo>
                  <a:lnTo>
                    <a:pt x="280" y="138"/>
                  </a:lnTo>
                  <a:lnTo>
                    <a:pt x="246" y="158"/>
                  </a:lnTo>
                  <a:lnTo>
                    <a:pt x="213" y="181"/>
                  </a:lnTo>
                  <a:lnTo>
                    <a:pt x="182" y="211"/>
                  </a:lnTo>
                  <a:lnTo>
                    <a:pt x="154" y="246"/>
                  </a:lnTo>
                  <a:lnTo>
                    <a:pt x="129" y="287"/>
                  </a:lnTo>
                  <a:lnTo>
                    <a:pt x="127" y="294"/>
                  </a:lnTo>
                  <a:lnTo>
                    <a:pt x="127" y="301"/>
                  </a:lnTo>
                  <a:lnTo>
                    <a:pt x="131" y="311"/>
                  </a:lnTo>
                  <a:lnTo>
                    <a:pt x="138" y="321"/>
                  </a:lnTo>
                  <a:lnTo>
                    <a:pt x="150" y="333"/>
                  </a:lnTo>
                  <a:lnTo>
                    <a:pt x="165" y="349"/>
                  </a:lnTo>
                  <a:lnTo>
                    <a:pt x="185" y="364"/>
                  </a:lnTo>
                  <a:lnTo>
                    <a:pt x="212" y="384"/>
                  </a:lnTo>
                  <a:lnTo>
                    <a:pt x="244" y="404"/>
                  </a:lnTo>
                  <a:lnTo>
                    <a:pt x="215" y="398"/>
                  </a:lnTo>
                  <a:lnTo>
                    <a:pt x="181" y="388"/>
                  </a:lnTo>
                  <a:lnTo>
                    <a:pt x="147" y="377"/>
                  </a:lnTo>
                  <a:lnTo>
                    <a:pt x="112" y="362"/>
                  </a:lnTo>
                  <a:lnTo>
                    <a:pt x="79" y="343"/>
                  </a:lnTo>
                  <a:lnTo>
                    <a:pt x="48" y="321"/>
                  </a:lnTo>
                  <a:lnTo>
                    <a:pt x="21" y="294"/>
                  </a:lnTo>
                  <a:lnTo>
                    <a:pt x="0" y="263"/>
                  </a:lnTo>
                  <a:lnTo>
                    <a:pt x="32" y="229"/>
                  </a:lnTo>
                  <a:lnTo>
                    <a:pt x="62" y="201"/>
                  </a:lnTo>
                  <a:lnTo>
                    <a:pt x="89" y="176"/>
                  </a:lnTo>
                  <a:lnTo>
                    <a:pt x="113" y="155"/>
                  </a:lnTo>
                  <a:lnTo>
                    <a:pt x="136" y="138"/>
                  </a:lnTo>
                  <a:lnTo>
                    <a:pt x="155" y="122"/>
                  </a:lnTo>
                  <a:lnTo>
                    <a:pt x="174" y="110"/>
                  </a:lnTo>
                  <a:lnTo>
                    <a:pt x="209" y="87"/>
                  </a:lnTo>
                  <a:lnTo>
                    <a:pt x="246" y="70"/>
                  </a:lnTo>
                  <a:lnTo>
                    <a:pt x="284" y="59"/>
                  </a:lnTo>
                  <a:lnTo>
                    <a:pt x="325" y="49"/>
                  </a:lnTo>
                  <a:lnTo>
                    <a:pt x="366" y="41"/>
                  </a:lnTo>
                  <a:lnTo>
                    <a:pt x="407" y="34"/>
                  </a:lnTo>
                  <a:lnTo>
                    <a:pt x="448" y="25"/>
                  </a:lnTo>
                  <a:lnTo>
                    <a:pt x="489" y="14"/>
                  </a:lnTo>
                  <a:lnTo>
                    <a:pt x="5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3459163" y="2728913"/>
              <a:ext cx="80963" cy="77788"/>
            </a:xfrm>
            <a:custGeom>
              <a:avLst/>
              <a:gdLst>
                <a:gd name="T0" fmla="*/ 39 w 154"/>
                <a:gd name="T1" fmla="*/ 0 h 147"/>
                <a:gd name="T2" fmla="*/ 118 w 154"/>
                <a:gd name="T3" fmla="*/ 0 h 147"/>
                <a:gd name="T4" fmla="*/ 134 w 154"/>
                <a:gd name="T5" fmla="*/ 2 h 147"/>
                <a:gd name="T6" fmla="*/ 145 w 154"/>
                <a:gd name="T7" fmla="*/ 6 h 147"/>
                <a:gd name="T8" fmla="*/ 151 w 154"/>
                <a:gd name="T9" fmla="*/ 16 h 147"/>
                <a:gd name="T10" fmla="*/ 152 w 154"/>
                <a:gd name="T11" fmla="*/ 31 h 147"/>
                <a:gd name="T12" fmla="*/ 152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6 w 154"/>
                <a:gd name="T19" fmla="*/ 20 h 147"/>
                <a:gd name="T20" fmla="*/ 26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6 w 154"/>
                <a:gd name="T27" fmla="*/ 68 h 147"/>
                <a:gd name="T28" fmla="*/ 152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2 w 154"/>
                <a:gd name="T35" fmla="*/ 128 h 147"/>
                <a:gd name="T36" fmla="*/ 146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3 w 154"/>
                <a:gd name="T43" fmla="*/ 147 h 147"/>
                <a:gd name="T44" fmla="*/ 16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2 w 154"/>
                <a:gd name="T55" fmla="*/ 103 h 147"/>
                <a:gd name="T56" fmla="*/ 22 w 154"/>
                <a:gd name="T57" fmla="*/ 126 h 147"/>
                <a:gd name="T58" fmla="*/ 132 w 154"/>
                <a:gd name="T59" fmla="*/ 126 h 147"/>
                <a:gd name="T60" fmla="*/ 132 w 154"/>
                <a:gd name="T61" fmla="*/ 82 h 147"/>
                <a:gd name="T62" fmla="*/ 39 w 154"/>
                <a:gd name="T63" fmla="*/ 82 h 147"/>
                <a:gd name="T64" fmla="*/ 22 w 154"/>
                <a:gd name="T65" fmla="*/ 81 h 147"/>
                <a:gd name="T66" fmla="*/ 12 w 154"/>
                <a:gd name="T67" fmla="*/ 75 h 147"/>
                <a:gd name="T68" fmla="*/ 7 w 154"/>
                <a:gd name="T69" fmla="*/ 64 h 147"/>
                <a:gd name="T70" fmla="*/ 5 w 154"/>
                <a:gd name="T71" fmla="*/ 47 h 147"/>
                <a:gd name="T72" fmla="*/ 5 w 154"/>
                <a:gd name="T73" fmla="*/ 34 h 147"/>
                <a:gd name="T74" fmla="*/ 7 w 154"/>
                <a:gd name="T75" fmla="*/ 17 h 147"/>
                <a:gd name="T76" fmla="*/ 12 w 154"/>
                <a:gd name="T77" fmla="*/ 7 h 147"/>
                <a:gd name="T78" fmla="*/ 22 w 154"/>
                <a:gd name="T79" fmla="*/ 2 h 147"/>
                <a:gd name="T80" fmla="*/ 39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39" y="0"/>
                  </a:moveTo>
                  <a:lnTo>
                    <a:pt x="118" y="0"/>
                  </a:lnTo>
                  <a:lnTo>
                    <a:pt x="134" y="2"/>
                  </a:lnTo>
                  <a:lnTo>
                    <a:pt x="145" y="6"/>
                  </a:lnTo>
                  <a:lnTo>
                    <a:pt x="151" y="16"/>
                  </a:lnTo>
                  <a:lnTo>
                    <a:pt x="152" y="31"/>
                  </a:lnTo>
                  <a:lnTo>
                    <a:pt x="152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6" y="68"/>
                  </a:lnTo>
                  <a:lnTo>
                    <a:pt x="152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2" y="128"/>
                  </a:lnTo>
                  <a:lnTo>
                    <a:pt x="146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3" y="147"/>
                  </a:lnTo>
                  <a:lnTo>
                    <a:pt x="16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2" y="103"/>
                  </a:lnTo>
                  <a:lnTo>
                    <a:pt x="22" y="126"/>
                  </a:lnTo>
                  <a:lnTo>
                    <a:pt x="132" y="126"/>
                  </a:lnTo>
                  <a:lnTo>
                    <a:pt x="132" y="82"/>
                  </a:lnTo>
                  <a:lnTo>
                    <a:pt x="39" y="82"/>
                  </a:lnTo>
                  <a:lnTo>
                    <a:pt x="22" y="81"/>
                  </a:lnTo>
                  <a:lnTo>
                    <a:pt x="12" y="75"/>
                  </a:lnTo>
                  <a:lnTo>
                    <a:pt x="7" y="64"/>
                  </a:lnTo>
                  <a:lnTo>
                    <a:pt x="5" y="47"/>
                  </a:lnTo>
                  <a:lnTo>
                    <a:pt x="5" y="34"/>
                  </a:lnTo>
                  <a:lnTo>
                    <a:pt x="7" y="17"/>
                  </a:lnTo>
                  <a:lnTo>
                    <a:pt x="12" y="7"/>
                  </a:lnTo>
                  <a:lnTo>
                    <a:pt x="22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579813" y="2728913"/>
              <a:ext cx="76200" cy="77788"/>
            </a:xfrm>
            <a:custGeom>
              <a:avLst/>
              <a:gdLst>
                <a:gd name="T0" fmla="*/ 0 w 143"/>
                <a:gd name="T1" fmla="*/ 0 h 147"/>
                <a:gd name="T2" fmla="*/ 143 w 143"/>
                <a:gd name="T3" fmla="*/ 0 h 147"/>
                <a:gd name="T4" fmla="*/ 143 w 143"/>
                <a:gd name="T5" fmla="*/ 20 h 147"/>
                <a:gd name="T6" fmla="*/ 26 w 143"/>
                <a:gd name="T7" fmla="*/ 20 h 147"/>
                <a:gd name="T8" fmla="*/ 26 w 143"/>
                <a:gd name="T9" fmla="*/ 61 h 147"/>
                <a:gd name="T10" fmla="*/ 97 w 143"/>
                <a:gd name="T11" fmla="*/ 61 h 147"/>
                <a:gd name="T12" fmla="*/ 97 w 143"/>
                <a:gd name="T13" fmla="*/ 79 h 147"/>
                <a:gd name="T14" fmla="*/ 26 w 143"/>
                <a:gd name="T15" fmla="*/ 79 h 147"/>
                <a:gd name="T16" fmla="*/ 26 w 143"/>
                <a:gd name="T17" fmla="*/ 127 h 147"/>
                <a:gd name="T18" fmla="*/ 143 w 143"/>
                <a:gd name="T19" fmla="*/ 127 h 147"/>
                <a:gd name="T20" fmla="*/ 143 w 143"/>
                <a:gd name="T21" fmla="*/ 147 h 147"/>
                <a:gd name="T22" fmla="*/ 0 w 143"/>
                <a:gd name="T23" fmla="*/ 147 h 147"/>
                <a:gd name="T24" fmla="*/ 0 w 143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47">
                  <a:moveTo>
                    <a:pt x="0" y="0"/>
                  </a:moveTo>
                  <a:lnTo>
                    <a:pt x="143" y="0"/>
                  </a:lnTo>
                  <a:lnTo>
                    <a:pt x="143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97" y="61"/>
                  </a:lnTo>
                  <a:lnTo>
                    <a:pt x="97" y="79"/>
                  </a:lnTo>
                  <a:lnTo>
                    <a:pt x="26" y="79"/>
                  </a:lnTo>
                  <a:lnTo>
                    <a:pt x="26" y="127"/>
                  </a:lnTo>
                  <a:lnTo>
                    <a:pt x="143" y="127"/>
                  </a:lnTo>
                  <a:lnTo>
                    <a:pt x="143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686176" y="2728913"/>
              <a:ext cx="79375" cy="77788"/>
            </a:xfrm>
            <a:custGeom>
              <a:avLst/>
              <a:gdLst>
                <a:gd name="T0" fmla="*/ 35 w 152"/>
                <a:gd name="T1" fmla="*/ 0 h 147"/>
                <a:gd name="T2" fmla="*/ 117 w 152"/>
                <a:gd name="T3" fmla="*/ 0 h 147"/>
                <a:gd name="T4" fmla="*/ 134 w 152"/>
                <a:gd name="T5" fmla="*/ 2 h 147"/>
                <a:gd name="T6" fmla="*/ 145 w 152"/>
                <a:gd name="T7" fmla="*/ 7 h 147"/>
                <a:gd name="T8" fmla="*/ 149 w 152"/>
                <a:gd name="T9" fmla="*/ 17 h 147"/>
                <a:gd name="T10" fmla="*/ 152 w 152"/>
                <a:gd name="T11" fmla="*/ 34 h 147"/>
                <a:gd name="T12" fmla="*/ 152 w 152"/>
                <a:gd name="T13" fmla="*/ 48 h 147"/>
                <a:gd name="T14" fmla="*/ 127 w 152"/>
                <a:gd name="T15" fmla="*/ 52 h 147"/>
                <a:gd name="T16" fmla="*/ 127 w 152"/>
                <a:gd name="T17" fmla="*/ 20 h 147"/>
                <a:gd name="T18" fmla="*/ 25 w 152"/>
                <a:gd name="T19" fmla="*/ 20 h 147"/>
                <a:gd name="T20" fmla="*/ 25 w 152"/>
                <a:gd name="T21" fmla="*/ 126 h 147"/>
                <a:gd name="T22" fmla="*/ 127 w 152"/>
                <a:gd name="T23" fmla="*/ 126 h 147"/>
                <a:gd name="T24" fmla="*/ 127 w 152"/>
                <a:gd name="T25" fmla="*/ 89 h 147"/>
                <a:gd name="T26" fmla="*/ 152 w 152"/>
                <a:gd name="T27" fmla="*/ 95 h 147"/>
                <a:gd name="T28" fmla="*/ 152 w 152"/>
                <a:gd name="T29" fmla="*/ 111 h 147"/>
                <a:gd name="T30" fmla="*/ 149 w 152"/>
                <a:gd name="T31" fmla="*/ 128 h 147"/>
                <a:gd name="T32" fmla="*/ 145 w 152"/>
                <a:gd name="T33" fmla="*/ 140 h 147"/>
                <a:gd name="T34" fmla="*/ 134 w 152"/>
                <a:gd name="T35" fmla="*/ 145 h 147"/>
                <a:gd name="T36" fmla="*/ 117 w 152"/>
                <a:gd name="T37" fmla="*/ 147 h 147"/>
                <a:gd name="T38" fmla="*/ 35 w 152"/>
                <a:gd name="T39" fmla="*/ 147 h 147"/>
                <a:gd name="T40" fmla="*/ 18 w 152"/>
                <a:gd name="T41" fmla="*/ 145 h 147"/>
                <a:gd name="T42" fmla="*/ 8 w 152"/>
                <a:gd name="T43" fmla="*/ 140 h 147"/>
                <a:gd name="T44" fmla="*/ 3 w 152"/>
                <a:gd name="T45" fmla="*/ 128 h 147"/>
                <a:gd name="T46" fmla="*/ 0 w 152"/>
                <a:gd name="T47" fmla="*/ 111 h 147"/>
                <a:gd name="T48" fmla="*/ 0 w 152"/>
                <a:gd name="T49" fmla="*/ 34 h 147"/>
                <a:gd name="T50" fmla="*/ 3 w 152"/>
                <a:gd name="T51" fmla="*/ 17 h 147"/>
                <a:gd name="T52" fmla="*/ 8 w 152"/>
                <a:gd name="T53" fmla="*/ 7 h 147"/>
                <a:gd name="T54" fmla="*/ 18 w 152"/>
                <a:gd name="T55" fmla="*/ 2 h 147"/>
                <a:gd name="T56" fmla="*/ 35 w 152"/>
                <a:gd name="T5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2" h="147">
                  <a:moveTo>
                    <a:pt x="35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5" y="7"/>
                  </a:lnTo>
                  <a:lnTo>
                    <a:pt x="149" y="17"/>
                  </a:lnTo>
                  <a:lnTo>
                    <a:pt x="152" y="34"/>
                  </a:lnTo>
                  <a:lnTo>
                    <a:pt x="152" y="48"/>
                  </a:lnTo>
                  <a:lnTo>
                    <a:pt x="127" y="52"/>
                  </a:lnTo>
                  <a:lnTo>
                    <a:pt x="127" y="20"/>
                  </a:lnTo>
                  <a:lnTo>
                    <a:pt x="25" y="20"/>
                  </a:lnTo>
                  <a:lnTo>
                    <a:pt x="25" y="126"/>
                  </a:lnTo>
                  <a:lnTo>
                    <a:pt x="127" y="126"/>
                  </a:lnTo>
                  <a:lnTo>
                    <a:pt x="127" y="89"/>
                  </a:lnTo>
                  <a:lnTo>
                    <a:pt x="152" y="95"/>
                  </a:lnTo>
                  <a:lnTo>
                    <a:pt x="152" y="111"/>
                  </a:lnTo>
                  <a:lnTo>
                    <a:pt x="149" y="128"/>
                  </a:lnTo>
                  <a:lnTo>
                    <a:pt x="145" y="140"/>
                  </a:lnTo>
                  <a:lnTo>
                    <a:pt x="134" y="145"/>
                  </a:lnTo>
                  <a:lnTo>
                    <a:pt x="117" y="147"/>
                  </a:lnTo>
                  <a:lnTo>
                    <a:pt x="35" y="147"/>
                  </a:lnTo>
                  <a:lnTo>
                    <a:pt x="18" y="145"/>
                  </a:lnTo>
                  <a:lnTo>
                    <a:pt x="8" y="140"/>
                  </a:lnTo>
                  <a:lnTo>
                    <a:pt x="3" y="128"/>
                  </a:lnTo>
                  <a:lnTo>
                    <a:pt x="0" y="111"/>
                  </a:lnTo>
                  <a:lnTo>
                    <a:pt x="0" y="34"/>
                  </a:lnTo>
                  <a:lnTo>
                    <a:pt x="3" y="17"/>
                  </a:lnTo>
                  <a:lnTo>
                    <a:pt x="8" y="7"/>
                  </a:lnTo>
                  <a:lnTo>
                    <a:pt x="18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3800476" y="2728913"/>
              <a:ext cx="82550" cy="77788"/>
            </a:xfrm>
            <a:custGeom>
              <a:avLst/>
              <a:gdLst>
                <a:gd name="T0" fmla="*/ 0 w 156"/>
                <a:gd name="T1" fmla="*/ 0 h 147"/>
                <a:gd name="T2" fmla="*/ 24 w 156"/>
                <a:gd name="T3" fmla="*/ 0 h 147"/>
                <a:gd name="T4" fmla="*/ 24 w 156"/>
                <a:gd name="T5" fmla="*/ 126 h 147"/>
                <a:gd name="T6" fmla="*/ 132 w 156"/>
                <a:gd name="T7" fmla="*/ 126 h 147"/>
                <a:gd name="T8" fmla="*/ 132 w 156"/>
                <a:gd name="T9" fmla="*/ 0 h 147"/>
                <a:gd name="T10" fmla="*/ 156 w 156"/>
                <a:gd name="T11" fmla="*/ 0 h 147"/>
                <a:gd name="T12" fmla="*/ 156 w 156"/>
                <a:gd name="T13" fmla="*/ 111 h 147"/>
                <a:gd name="T14" fmla="*/ 154 w 156"/>
                <a:gd name="T15" fmla="*/ 128 h 147"/>
                <a:gd name="T16" fmla="*/ 149 w 156"/>
                <a:gd name="T17" fmla="*/ 140 h 147"/>
                <a:gd name="T18" fmla="*/ 139 w 156"/>
                <a:gd name="T19" fmla="*/ 145 h 147"/>
                <a:gd name="T20" fmla="*/ 122 w 156"/>
                <a:gd name="T21" fmla="*/ 147 h 147"/>
                <a:gd name="T22" fmla="*/ 34 w 156"/>
                <a:gd name="T23" fmla="*/ 147 h 147"/>
                <a:gd name="T24" fmla="*/ 17 w 156"/>
                <a:gd name="T25" fmla="*/ 145 h 147"/>
                <a:gd name="T26" fmla="*/ 7 w 156"/>
                <a:gd name="T27" fmla="*/ 140 h 147"/>
                <a:gd name="T28" fmla="*/ 2 w 156"/>
                <a:gd name="T29" fmla="*/ 128 h 147"/>
                <a:gd name="T30" fmla="*/ 0 w 156"/>
                <a:gd name="T31" fmla="*/ 111 h 147"/>
                <a:gd name="T32" fmla="*/ 0 w 156"/>
                <a:gd name="T3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2" y="126"/>
                  </a:lnTo>
                  <a:lnTo>
                    <a:pt x="132" y="0"/>
                  </a:lnTo>
                  <a:lnTo>
                    <a:pt x="156" y="0"/>
                  </a:lnTo>
                  <a:lnTo>
                    <a:pt x="156" y="111"/>
                  </a:lnTo>
                  <a:lnTo>
                    <a:pt x="154" y="128"/>
                  </a:lnTo>
                  <a:lnTo>
                    <a:pt x="149" y="140"/>
                  </a:lnTo>
                  <a:lnTo>
                    <a:pt x="139" y="145"/>
                  </a:lnTo>
                  <a:lnTo>
                    <a:pt x="122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2" y="128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3924301" y="2728913"/>
              <a:ext cx="85725" cy="77788"/>
            </a:xfrm>
            <a:custGeom>
              <a:avLst/>
              <a:gdLst>
                <a:gd name="T0" fmla="*/ 24 w 163"/>
                <a:gd name="T1" fmla="*/ 19 h 147"/>
                <a:gd name="T2" fmla="*/ 24 w 163"/>
                <a:gd name="T3" fmla="*/ 71 h 147"/>
                <a:gd name="T4" fmla="*/ 108 w 163"/>
                <a:gd name="T5" fmla="*/ 71 h 147"/>
                <a:gd name="T6" fmla="*/ 114 w 163"/>
                <a:gd name="T7" fmla="*/ 69 h 147"/>
                <a:gd name="T8" fmla="*/ 117 w 163"/>
                <a:gd name="T9" fmla="*/ 69 h 147"/>
                <a:gd name="T10" fmla="*/ 121 w 163"/>
                <a:gd name="T11" fmla="*/ 68 h 147"/>
                <a:gd name="T12" fmla="*/ 122 w 163"/>
                <a:gd name="T13" fmla="*/ 65 h 147"/>
                <a:gd name="T14" fmla="*/ 124 w 163"/>
                <a:gd name="T15" fmla="*/ 61 h 147"/>
                <a:gd name="T16" fmla="*/ 124 w 163"/>
                <a:gd name="T17" fmla="*/ 55 h 147"/>
                <a:gd name="T18" fmla="*/ 124 w 163"/>
                <a:gd name="T19" fmla="*/ 34 h 147"/>
                <a:gd name="T20" fmla="*/ 124 w 163"/>
                <a:gd name="T21" fmla="*/ 28 h 147"/>
                <a:gd name="T22" fmla="*/ 122 w 163"/>
                <a:gd name="T23" fmla="*/ 24 h 147"/>
                <a:gd name="T24" fmla="*/ 121 w 163"/>
                <a:gd name="T25" fmla="*/ 21 h 147"/>
                <a:gd name="T26" fmla="*/ 117 w 163"/>
                <a:gd name="T27" fmla="*/ 20 h 147"/>
                <a:gd name="T28" fmla="*/ 114 w 163"/>
                <a:gd name="T29" fmla="*/ 19 h 147"/>
                <a:gd name="T30" fmla="*/ 108 w 163"/>
                <a:gd name="T31" fmla="*/ 19 h 147"/>
                <a:gd name="T32" fmla="*/ 24 w 163"/>
                <a:gd name="T33" fmla="*/ 19 h 147"/>
                <a:gd name="T34" fmla="*/ 0 w 163"/>
                <a:gd name="T35" fmla="*/ 0 h 147"/>
                <a:gd name="T36" fmla="*/ 117 w 163"/>
                <a:gd name="T37" fmla="*/ 0 h 147"/>
                <a:gd name="T38" fmla="*/ 131 w 163"/>
                <a:gd name="T39" fmla="*/ 2 h 147"/>
                <a:gd name="T40" fmla="*/ 141 w 163"/>
                <a:gd name="T41" fmla="*/ 6 h 147"/>
                <a:gd name="T42" fmla="*/ 145 w 163"/>
                <a:gd name="T43" fmla="*/ 10 h 147"/>
                <a:gd name="T44" fmla="*/ 146 w 163"/>
                <a:gd name="T45" fmla="*/ 16 h 147"/>
                <a:gd name="T46" fmla="*/ 148 w 163"/>
                <a:gd name="T47" fmla="*/ 21 h 147"/>
                <a:gd name="T48" fmla="*/ 148 w 163"/>
                <a:gd name="T49" fmla="*/ 28 h 147"/>
                <a:gd name="T50" fmla="*/ 148 w 163"/>
                <a:gd name="T51" fmla="*/ 61 h 147"/>
                <a:gd name="T52" fmla="*/ 148 w 163"/>
                <a:gd name="T53" fmla="*/ 68 h 147"/>
                <a:gd name="T54" fmla="*/ 146 w 163"/>
                <a:gd name="T55" fmla="*/ 73 h 147"/>
                <a:gd name="T56" fmla="*/ 145 w 163"/>
                <a:gd name="T57" fmla="*/ 79 h 147"/>
                <a:gd name="T58" fmla="*/ 141 w 163"/>
                <a:gd name="T59" fmla="*/ 83 h 147"/>
                <a:gd name="T60" fmla="*/ 131 w 163"/>
                <a:gd name="T61" fmla="*/ 88 h 147"/>
                <a:gd name="T62" fmla="*/ 117 w 163"/>
                <a:gd name="T63" fmla="*/ 89 h 147"/>
                <a:gd name="T64" fmla="*/ 96 w 163"/>
                <a:gd name="T65" fmla="*/ 89 h 147"/>
                <a:gd name="T66" fmla="*/ 163 w 163"/>
                <a:gd name="T67" fmla="*/ 147 h 147"/>
                <a:gd name="T68" fmla="*/ 127 w 163"/>
                <a:gd name="T69" fmla="*/ 147 h 147"/>
                <a:gd name="T70" fmla="*/ 67 w 163"/>
                <a:gd name="T71" fmla="*/ 89 h 147"/>
                <a:gd name="T72" fmla="*/ 24 w 163"/>
                <a:gd name="T73" fmla="*/ 89 h 147"/>
                <a:gd name="T74" fmla="*/ 24 w 163"/>
                <a:gd name="T75" fmla="*/ 147 h 147"/>
                <a:gd name="T76" fmla="*/ 0 w 163"/>
                <a:gd name="T77" fmla="*/ 147 h 147"/>
                <a:gd name="T78" fmla="*/ 0 w 163"/>
                <a:gd name="T7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" h="147">
                  <a:moveTo>
                    <a:pt x="24" y="19"/>
                  </a:moveTo>
                  <a:lnTo>
                    <a:pt x="24" y="71"/>
                  </a:lnTo>
                  <a:lnTo>
                    <a:pt x="108" y="71"/>
                  </a:lnTo>
                  <a:lnTo>
                    <a:pt x="114" y="69"/>
                  </a:lnTo>
                  <a:lnTo>
                    <a:pt x="117" y="69"/>
                  </a:lnTo>
                  <a:lnTo>
                    <a:pt x="121" y="68"/>
                  </a:lnTo>
                  <a:lnTo>
                    <a:pt x="122" y="65"/>
                  </a:lnTo>
                  <a:lnTo>
                    <a:pt x="124" y="61"/>
                  </a:lnTo>
                  <a:lnTo>
                    <a:pt x="124" y="55"/>
                  </a:lnTo>
                  <a:lnTo>
                    <a:pt x="124" y="34"/>
                  </a:lnTo>
                  <a:lnTo>
                    <a:pt x="124" y="28"/>
                  </a:lnTo>
                  <a:lnTo>
                    <a:pt x="122" y="24"/>
                  </a:lnTo>
                  <a:lnTo>
                    <a:pt x="121" y="21"/>
                  </a:lnTo>
                  <a:lnTo>
                    <a:pt x="117" y="20"/>
                  </a:lnTo>
                  <a:lnTo>
                    <a:pt x="114" y="19"/>
                  </a:lnTo>
                  <a:lnTo>
                    <a:pt x="108" y="19"/>
                  </a:lnTo>
                  <a:lnTo>
                    <a:pt x="24" y="19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31" y="2"/>
                  </a:lnTo>
                  <a:lnTo>
                    <a:pt x="141" y="6"/>
                  </a:lnTo>
                  <a:lnTo>
                    <a:pt x="145" y="10"/>
                  </a:lnTo>
                  <a:lnTo>
                    <a:pt x="146" y="16"/>
                  </a:lnTo>
                  <a:lnTo>
                    <a:pt x="148" y="21"/>
                  </a:lnTo>
                  <a:lnTo>
                    <a:pt x="148" y="28"/>
                  </a:lnTo>
                  <a:lnTo>
                    <a:pt x="148" y="61"/>
                  </a:lnTo>
                  <a:lnTo>
                    <a:pt x="148" y="68"/>
                  </a:lnTo>
                  <a:lnTo>
                    <a:pt x="146" y="73"/>
                  </a:lnTo>
                  <a:lnTo>
                    <a:pt x="145" y="79"/>
                  </a:lnTo>
                  <a:lnTo>
                    <a:pt x="141" y="83"/>
                  </a:lnTo>
                  <a:lnTo>
                    <a:pt x="131" y="88"/>
                  </a:lnTo>
                  <a:lnTo>
                    <a:pt x="117" y="89"/>
                  </a:lnTo>
                  <a:lnTo>
                    <a:pt x="96" y="89"/>
                  </a:lnTo>
                  <a:lnTo>
                    <a:pt x="163" y="147"/>
                  </a:lnTo>
                  <a:lnTo>
                    <a:pt x="127" y="147"/>
                  </a:lnTo>
                  <a:lnTo>
                    <a:pt x="67" y="89"/>
                  </a:lnTo>
                  <a:lnTo>
                    <a:pt x="24" y="89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4038601" y="2728913"/>
              <a:ext cx="12700" cy="777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4073526" y="2728913"/>
              <a:ext cx="85725" cy="77788"/>
            </a:xfrm>
            <a:custGeom>
              <a:avLst/>
              <a:gdLst>
                <a:gd name="T0" fmla="*/ 0 w 161"/>
                <a:gd name="T1" fmla="*/ 0 h 147"/>
                <a:gd name="T2" fmla="*/ 161 w 161"/>
                <a:gd name="T3" fmla="*/ 0 h 147"/>
                <a:gd name="T4" fmla="*/ 161 w 161"/>
                <a:gd name="T5" fmla="*/ 20 h 147"/>
                <a:gd name="T6" fmla="*/ 93 w 161"/>
                <a:gd name="T7" fmla="*/ 20 h 147"/>
                <a:gd name="T8" fmla="*/ 93 w 161"/>
                <a:gd name="T9" fmla="*/ 147 h 147"/>
                <a:gd name="T10" fmla="*/ 68 w 161"/>
                <a:gd name="T11" fmla="*/ 147 h 147"/>
                <a:gd name="T12" fmla="*/ 68 w 161"/>
                <a:gd name="T13" fmla="*/ 20 h 147"/>
                <a:gd name="T14" fmla="*/ 0 w 161"/>
                <a:gd name="T15" fmla="*/ 20 h 147"/>
                <a:gd name="T16" fmla="*/ 0 w 161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7">
                  <a:moveTo>
                    <a:pt x="0" y="0"/>
                  </a:moveTo>
                  <a:lnTo>
                    <a:pt x="161" y="0"/>
                  </a:lnTo>
                  <a:lnTo>
                    <a:pt x="161" y="20"/>
                  </a:lnTo>
                  <a:lnTo>
                    <a:pt x="93" y="20"/>
                  </a:lnTo>
                  <a:lnTo>
                    <a:pt x="93" y="147"/>
                  </a:lnTo>
                  <a:lnTo>
                    <a:pt x="68" y="147"/>
                  </a:lnTo>
                  <a:lnTo>
                    <a:pt x="68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4165601" y="2728913"/>
              <a:ext cx="90488" cy="77788"/>
            </a:xfrm>
            <a:custGeom>
              <a:avLst/>
              <a:gdLst>
                <a:gd name="T0" fmla="*/ 0 w 173"/>
                <a:gd name="T1" fmla="*/ 0 h 147"/>
                <a:gd name="T2" fmla="*/ 31 w 173"/>
                <a:gd name="T3" fmla="*/ 0 h 147"/>
                <a:gd name="T4" fmla="*/ 89 w 173"/>
                <a:gd name="T5" fmla="*/ 65 h 147"/>
                <a:gd name="T6" fmla="*/ 144 w 173"/>
                <a:gd name="T7" fmla="*/ 0 h 147"/>
                <a:gd name="T8" fmla="*/ 173 w 173"/>
                <a:gd name="T9" fmla="*/ 0 h 147"/>
                <a:gd name="T10" fmla="*/ 100 w 173"/>
                <a:gd name="T11" fmla="*/ 82 h 147"/>
                <a:gd name="T12" fmla="*/ 100 w 173"/>
                <a:gd name="T13" fmla="*/ 147 h 147"/>
                <a:gd name="T14" fmla="*/ 74 w 173"/>
                <a:gd name="T15" fmla="*/ 147 h 147"/>
                <a:gd name="T16" fmla="*/ 74 w 173"/>
                <a:gd name="T17" fmla="*/ 82 h 147"/>
                <a:gd name="T18" fmla="*/ 0 w 173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47">
                  <a:moveTo>
                    <a:pt x="0" y="0"/>
                  </a:moveTo>
                  <a:lnTo>
                    <a:pt x="31" y="0"/>
                  </a:lnTo>
                  <a:lnTo>
                    <a:pt x="89" y="65"/>
                  </a:lnTo>
                  <a:lnTo>
                    <a:pt x="144" y="0"/>
                  </a:lnTo>
                  <a:lnTo>
                    <a:pt x="173" y="0"/>
                  </a:lnTo>
                  <a:lnTo>
                    <a:pt x="100" y="82"/>
                  </a:lnTo>
                  <a:lnTo>
                    <a:pt x="100" y="147"/>
                  </a:lnTo>
                  <a:lnTo>
                    <a:pt x="74" y="147"/>
                  </a:lnTo>
                  <a:lnTo>
                    <a:pt x="74" y="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4338638" y="2728913"/>
              <a:ext cx="71438" cy="77788"/>
            </a:xfrm>
            <a:custGeom>
              <a:avLst/>
              <a:gdLst>
                <a:gd name="T0" fmla="*/ 0 w 137"/>
                <a:gd name="T1" fmla="*/ 0 h 147"/>
                <a:gd name="T2" fmla="*/ 24 w 137"/>
                <a:gd name="T3" fmla="*/ 0 h 147"/>
                <a:gd name="T4" fmla="*/ 24 w 137"/>
                <a:gd name="T5" fmla="*/ 126 h 147"/>
                <a:gd name="T6" fmla="*/ 137 w 137"/>
                <a:gd name="T7" fmla="*/ 126 h 147"/>
                <a:gd name="T8" fmla="*/ 137 w 137"/>
                <a:gd name="T9" fmla="*/ 147 h 147"/>
                <a:gd name="T10" fmla="*/ 0 w 137"/>
                <a:gd name="T11" fmla="*/ 147 h 147"/>
                <a:gd name="T12" fmla="*/ 0 w 137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7" y="126"/>
                  </a:lnTo>
                  <a:lnTo>
                    <a:pt x="13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 noEditPoints="1"/>
            </p:cNvSpPr>
            <p:nvPr userDrawn="1"/>
          </p:nvSpPr>
          <p:spPr bwMode="auto">
            <a:xfrm>
              <a:off x="4422776" y="2728913"/>
              <a:ext cx="98425" cy="77788"/>
            </a:xfrm>
            <a:custGeom>
              <a:avLst/>
              <a:gdLst>
                <a:gd name="T0" fmla="*/ 93 w 188"/>
                <a:gd name="T1" fmla="*/ 17 h 147"/>
                <a:gd name="T2" fmla="*/ 53 w 188"/>
                <a:gd name="T3" fmla="*/ 92 h 147"/>
                <a:gd name="T4" fmla="*/ 132 w 188"/>
                <a:gd name="T5" fmla="*/ 92 h 147"/>
                <a:gd name="T6" fmla="*/ 93 w 188"/>
                <a:gd name="T7" fmla="*/ 17 h 147"/>
                <a:gd name="T8" fmla="*/ 80 w 188"/>
                <a:gd name="T9" fmla="*/ 0 h 147"/>
                <a:gd name="T10" fmla="*/ 106 w 188"/>
                <a:gd name="T11" fmla="*/ 0 h 147"/>
                <a:gd name="T12" fmla="*/ 188 w 188"/>
                <a:gd name="T13" fmla="*/ 147 h 147"/>
                <a:gd name="T14" fmla="*/ 161 w 188"/>
                <a:gd name="T15" fmla="*/ 147 h 147"/>
                <a:gd name="T16" fmla="*/ 142 w 188"/>
                <a:gd name="T17" fmla="*/ 110 h 147"/>
                <a:gd name="T18" fmla="*/ 42 w 188"/>
                <a:gd name="T19" fmla="*/ 110 h 147"/>
                <a:gd name="T20" fmla="*/ 24 w 188"/>
                <a:gd name="T21" fmla="*/ 147 h 147"/>
                <a:gd name="T22" fmla="*/ 0 w 188"/>
                <a:gd name="T23" fmla="*/ 147 h 147"/>
                <a:gd name="T24" fmla="*/ 80 w 188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47">
                  <a:moveTo>
                    <a:pt x="93" y="17"/>
                  </a:moveTo>
                  <a:lnTo>
                    <a:pt x="53" y="92"/>
                  </a:lnTo>
                  <a:lnTo>
                    <a:pt x="132" y="92"/>
                  </a:lnTo>
                  <a:lnTo>
                    <a:pt x="93" y="17"/>
                  </a:lnTo>
                  <a:close/>
                  <a:moveTo>
                    <a:pt x="80" y="0"/>
                  </a:moveTo>
                  <a:lnTo>
                    <a:pt x="106" y="0"/>
                  </a:lnTo>
                  <a:lnTo>
                    <a:pt x="188" y="147"/>
                  </a:lnTo>
                  <a:lnTo>
                    <a:pt x="161" y="147"/>
                  </a:lnTo>
                  <a:lnTo>
                    <a:pt x="142" y="110"/>
                  </a:lnTo>
                  <a:lnTo>
                    <a:pt x="42" y="110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 noEditPoints="1"/>
            </p:cNvSpPr>
            <p:nvPr userDrawn="1"/>
          </p:nvSpPr>
          <p:spPr bwMode="auto">
            <a:xfrm>
              <a:off x="4546601" y="2728913"/>
              <a:ext cx="80963" cy="77788"/>
            </a:xfrm>
            <a:custGeom>
              <a:avLst/>
              <a:gdLst>
                <a:gd name="T0" fmla="*/ 24 w 151"/>
                <a:gd name="T1" fmla="*/ 79 h 147"/>
                <a:gd name="T2" fmla="*/ 24 w 151"/>
                <a:gd name="T3" fmla="*/ 127 h 147"/>
                <a:gd name="T4" fmla="*/ 110 w 151"/>
                <a:gd name="T5" fmla="*/ 127 h 147"/>
                <a:gd name="T6" fmla="*/ 116 w 151"/>
                <a:gd name="T7" fmla="*/ 126 h 147"/>
                <a:gd name="T8" fmla="*/ 120 w 151"/>
                <a:gd name="T9" fmla="*/ 124 h 147"/>
                <a:gd name="T10" fmla="*/ 123 w 151"/>
                <a:gd name="T11" fmla="*/ 123 h 147"/>
                <a:gd name="T12" fmla="*/ 124 w 151"/>
                <a:gd name="T13" fmla="*/ 120 h 147"/>
                <a:gd name="T14" fmla="*/ 125 w 151"/>
                <a:gd name="T15" fmla="*/ 114 h 147"/>
                <a:gd name="T16" fmla="*/ 125 w 151"/>
                <a:gd name="T17" fmla="*/ 109 h 147"/>
                <a:gd name="T18" fmla="*/ 125 w 151"/>
                <a:gd name="T19" fmla="*/ 97 h 147"/>
                <a:gd name="T20" fmla="*/ 125 w 151"/>
                <a:gd name="T21" fmla="*/ 90 h 147"/>
                <a:gd name="T22" fmla="*/ 124 w 151"/>
                <a:gd name="T23" fmla="*/ 86 h 147"/>
                <a:gd name="T24" fmla="*/ 123 w 151"/>
                <a:gd name="T25" fmla="*/ 83 h 147"/>
                <a:gd name="T26" fmla="*/ 120 w 151"/>
                <a:gd name="T27" fmla="*/ 81 h 147"/>
                <a:gd name="T28" fmla="*/ 116 w 151"/>
                <a:gd name="T29" fmla="*/ 79 h 147"/>
                <a:gd name="T30" fmla="*/ 110 w 151"/>
                <a:gd name="T31" fmla="*/ 79 h 147"/>
                <a:gd name="T32" fmla="*/ 24 w 151"/>
                <a:gd name="T33" fmla="*/ 79 h 147"/>
                <a:gd name="T34" fmla="*/ 24 w 151"/>
                <a:gd name="T35" fmla="*/ 20 h 147"/>
                <a:gd name="T36" fmla="*/ 24 w 151"/>
                <a:gd name="T37" fmla="*/ 59 h 147"/>
                <a:gd name="T38" fmla="*/ 110 w 151"/>
                <a:gd name="T39" fmla="*/ 59 h 147"/>
                <a:gd name="T40" fmla="*/ 116 w 151"/>
                <a:gd name="T41" fmla="*/ 59 h 147"/>
                <a:gd name="T42" fmla="*/ 120 w 151"/>
                <a:gd name="T43" fmla="*/ 58 h 147"/>
                <a:gd name="T44" fmla="*/ 123 w 151"/>
                <a:gd name="T45" fmla="*/ 55 h 147"/>
                <a:gd name="T46" fmla="*/ 124 w 151"/>
                <a:gd name="T47" fmla="*/ 52 h 147"/>
                <a:gd name="T48" fmla="*/ 124 w 151"/>
                <a:gd name="T49" fmla="*/ 47 h 147"/>
                <a:gd name="T50" fmla="*/ 124 w 151"/>
                <a:gd name="T51" fmla="*/ 33 h 147"/>
                <a:gd name="T52" fmla="*/ 124 w 151"/>
                <a:gd name="T53" fmla="*/ 27 h 147"/>
                <a:gd name="T54" fmla="*/ 123 w 151"/>
                <a:gd name="T55" fmla="*/ 24 h 147"/>
                <a:gd name="T56" fmla="*/ 121 w 151"/>
                <a:gd name="T57" fmla="*/ 21 h 147"/>
                <a:gd name="T58" fmla="*/ 118 w 151"/>
                <a:gd name="T59" fmla="*/ 20 h 147"/>
                <a:gd name="T60" fmla="*/ 114 w 151"/>
                <a:gd name="T61" fmla="*/ 20 h 147"/>
                <a:gd name="T62" fmla="*/ 110 w 151"/>
                <a:gd name="T63" fmla="*/ 20 h 147"/>
                <a:gd name="T64" fmla="*/ 24 w 151"/>
                <a:gd name="T65" fmla="*/ 20 h 147"/>
                <a:gd name="T66" fmla="*/ 0 w 151"/>
                <a:gd name="T67" fmla="*/ 0 h 147"/>
                <a:gd name="T68" fmla="*/ 118 w 151"/>
                <a:gd name="T69" fmla="*/ 0 h 147"/>
                <a:gd name="T70" fmla="*/ 132 w 151"/>
                <a:gd name="T71" fmla="*/ 2 h 147"/>
                <a:gd name="T72" fmla="*/ 142 w 151"/>
                <a:gd name="T73" fmla="*/ 6 h 147"/>
                <a:gd name="T74" fmla="*/ 145 w 151"/>
                <a:gd name="T75" fmla="*/ 10 h 147"/>
                <a:gd name="T76" fmla="*/ 148 w 151"/>
                <a:gd name="T77" fmla="*/ 16 h 147"/>
                <a:gd name="T78" fmla="*/ 149 w 151"/>
                <a:gd name="T79" fmla="*/ 21 h 147"/>
                <a:gd name="T80" fmla="*/ 149 w 151"/>
                <a:gd name="T81" fmla="*/ 28 h 147"/>
                <a:gd name="T82" fmla="*/ 149 w 151"/>
                <a:gd name="T83" fmla="*/ 45 h 147"/>
                <a:gd name="T84" fmla="*/ 147 w 151"/>
                <a:gd name="T85" fmla="*/ 58 h 147"/>
                <a:gd name="T86" fmla="*/ 138 w 151"/>
                <a:gd name="T87" fmla="*/ 66 h 147"/>
                <a:gd name="T88" fmla="*/ 125 w 151"/>
                <a:gd name="T89" fmla="*/ 71 h 147"/>
                <a:gd name="T90" fmla="*/ 140 w 151"/>
                <a:gd name="T91" fmla="*/ 75 h 147"/>
                <a:gd name="T92" fmla="*/ 148 w 151"/>
                <a:gd name="T93" fmla="*/ 85 h 147"/>
                <a:gd name="T94" fmla="*/ 151 w 151"/>
                <a:gd name="T95" fmla="*/ 99 h 147"/>
                <a:gd name="T96" fmla="*/ 151 w 151"/>
                <a:gd name="T97" fmla="*/ 119 h 147"/>
                <a:gd name="T98" fmla="*/ 148 w 151"/>
                <a:gd name="T99" fmla="*/ 130 h 147"/>
                <a:gd name="T100" fmla="*/ 140 w 151"/>
                <a:gd name="T101" fmla="*/ 140 h 147"/>
                <a:gd name="T102" fmla="*/ 127 w 151"/>
                <a:gd name="T103" fmla="*/ 145 h 147"/>
                <a:gd name="T104" fmla="*/ 110 w 151"/>
                <a:gd name="T105" fmla="*/ 147 h 147"/>
                <a:gd name="T106" fmla="*/ 0 w 151"/>
                <a:gd name="T107" fmla="*/ 147 h 147"/>
                <a:gd name="T108" fmla="*/ 0 w 151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47">
                  <a:moveTo>
                    <a:pt x="24" y="79"/>
                  </a:moveTo>
                  <a:lnTo>
                    <a:pt x="24" y="127"/>
                  </a:lnTo>
                  <a:lnTo>
                    <a:pt x="110" y="127"/>
                  </a:lnTo>
                  <a:lnTo>
                    <a:pt x="116" y="126"/>
                  </a:lnTo>
                  <a:lnTo>
                    <a:pt x="120" y="124"/>
                  </a:lnTo>
                  <a:lnTo>
                    <a:pt x="123" y="123"/>
                  </a:lnTo>
                  <a:lnTo>
                    <a:pt x="124" y="120"/>
                  </a:lnTo>
                  <a:lnTo>
                    <a:pt x="125" y="114"/>
                  </a:lnTo>
                  <a:lnTo>
                    <a:pt x="125" y="109"/>
                  </a:lnTo>
                  <a:lnTo>
                    <a:pt x="125" y="97"/>
                  </a:lnTo>
                  <a:lnTo>
                    <a:pt x="125" y="90"/>
                  </a:lnTo>
                  <a:lnTo>
                    <a:pt x="124" y="86"/>
                  </a:lnTo>
                  <a:lnTo>
                    <a:pt x="123" y="83"/>
                  </a:lnTo>
                  <a:lnTo>
                    <a:pt x="120" y="81"/>
                  </a:lnTo>
                  <a:lnTo>
                    <a:pt x="116" y="79"/>
                  </a:lnTo>
                  <a:lnTo>
                    <a:pt x="110" y="79"/>
                  </a:lnTo>
                  <a:lnTo>
                    <a:pt x="24" y="79"/>
                  </a:lnTo>
                  <a:close/>
                  <a:moveTo>
                    <a:pt x="24" y="20"/>
                  </a:moveTo>
                  <a:lnTo>
                    <a:pt x="24" y="59"/>
                  </a:lnTo>
                  <a:lnTo>
                    <a:pt x="110" y="59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3" y="55"/>
                  </a:lnTo>
                  <a:lnTo>
                    <a:pt x="124" y="52"/>
                  </a:lnTo>
                  <a:lnTo>
                    <a:pt x="124" y="47"/>
                  </a:lnTo>
                  <a:lnTo>
                    <a:pt x="124" y="33"/>
                  </a:lnTo>
                  <a:lnTo>
                    <a:pt x="124" y="27"/>
                  </a:lnTo>
                  <a:lnTo>
                    <a:pt x="123" y="24"/>
                  </a:lnTo>
                  <a:lnTo>
                    <a:pt x="121" y="21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0" y="20"/>
                  </a:lnTo>
                  <a:lnTo>
                    <a:pt x="24" y="20"/>
                  </a:lnTo>
                  <a:close/>
                  <a:moveTo>
                    <a:pt x="0" y="0"/>
                  </a:moveTo>
                  <a:lnTo>
                    <a:pt x="118" y="0"/>
                  </a:lnTo>
                  <a:lnTo>
                    <a:pt x="132" y="2"/>
                  </a:lnTo>
                  <a:lnTo>
                    <a:pt x="142" y="6"/>
                  </a:lnTo>
                  <a:lnTo>
                    <a:pt x="145" y="10"/>
                  </a:lnTo>
                  <a:lnTo>
                    <a:pt x="148" y="16"/>
                  </a:lnTo>
                  <a:lnTo>
                    <a:pt x="149" y="21"/>
                  </a:lnTo>
                  <a:lnTo>
                    <a:pt x="149" y="28"/>
                  </a:lnTo>
                  <a:lnTo>
                    <a:pt x="149" y="45"/>
                  </a:lnTo>
                  <a:lnTo>
                    <a:pt x="147" y="58"/>
                  </a:lnTo>
                  <a:lnTo>
                    <a:pt x="138" y="66"/>
                  </a:lnTo>
                  <a:lnTo>
                    <a:pt x="125" y="71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1" y="99"/>
                  </a:lnTo>
                  <a:lnTo>
                    <a:pt x="151" y="119"/>
                  </a:lnTo>
                  <a:lnTo>
                    <a:pt x="148" y="130"/>
                  </a:lnTo>
                  <a:lnTo>
                    <a:pt x="140" y="140"/>
                  </a:lnTo>
                  <a:lnTo>
                    <a:pt x="127" y="145"/>
                  </a:lnTo>
                  <a:lnTo>
                    <a:pt x="110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4659313" y="2728913"/>
              <a:ext cx="82550" cy="77788"/>
            </a:xfrm>
            <a:custGeom>
              <a:avLst/>
              <a:gdLst>
                <a:gd name="T0" fmla="*/ 40 w 154"/>
                <a:gd name="T1" fmla="*/ 0 h 147"/>
                <a:gd name="T2" fmla="*/ 117 w 154"/>
                <a:gd name="T3" fmla="*/ 0 h 147"/>
                <a:gd name="T4" fmla="*/ 134 w 154"/>
                <a:gd name="T5" fmla="*/ 2 h 147"/>
                <a:gd name="T6" fmla="*/ 144 w 154"/>
                <a:gd name="T7" fmla="*/ 6 h 147"/>
                <a:gd name="T8" fmla="*/ 151 w 154"/>
                <a:gd name="T9" fmla="*/ 16 h 147"/>
                <a:gd name="T10" fmla="*/ 153 w 154"/>
                <a:gd name="T11" fmla="*/ 31 h 147"/>
                <a:gd name="T12" fmla="*/ 153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7 w 154"/>
                <a:gd name="T19" fmla="*/ 20 h 147"/>
                <a:gd name="T20" fmla="*/ 27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7 w 154"/>
                <a:gd name="T27" fmla="*/ 68 h 147"/>
                <a:gd name="T28" fmla="*/ 153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3 w 154"/>
                <a:gd name="T35" fmla="*/ 128 h 147"/>
                <a:gd name="T36" fmla="*/ 147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4 w 154"/>
                <a:gd name="T43" fmla="*/ 147 h 147"/>
                <a:gd name="T44" fmla="*/ 17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3 w 154"/>
                <a:gd name="T55" fmla="*/ 103 h 147"/>
                <a:gd name="T56" fmla="*/ 23 w 154"/>
                <a:gd name="T57" fmla="*/ 126 h 147"/>
                <a:gd name="T58" fmla="*/ 131 w 154"/>
                <a:gd name="T59" fmla="*/ 126 h 147"/>
                <a:gd name="T60" fmla="*/ 131 w 154"/>
                <a:gd name="T61" fmla="*/ 82 h 147"/>
                <a:gd name="T62" fmla="*/ 40 w 154"/>
                <a:gd name="T63" fmla="*/ 82 h 147"/>
                <a:gd name="T64" fmla="*/ 23 w 154"/>
                <a:gd name="T65" fmla="*/ 81 h 147"/>
                <a:gd name="T66" fmla="*/ 13 w 154"/>
                <a:gd name="T67" fmla="*/ 75 h 147"/>
                <a:gd name="T68" fmla="*/ 7 w 154"/>
                <a:gd name="T69" fmla="*/ 64 h 147"/>
                <a:gd name="T70" fmla="*/ 6 w 154"/>
                <a:gd name="T71" fmla="*/ 47 h 147"/>
                <a:gd name="T72" fmla="*/ 6 w 154"/>
                <a:gd name="T73" fmla="*/ 34 h 147"/>
                <a:gd name="T74" fmla="*/ 7 w 154"/>
                <a:gd name="T75" fmla="*/ 17 h 147"/>
                <a:gd name="T76" fmla="*/ 13 w 154"/>
                <a:gd name="T77" fmla="*/ 7 h 147"/>
                <a:gd name="T78" fmla="*/ 23 w 154"/>
                <a:gd name="T79" fmla="*/ 2 h 147"/>
                <a:gd name="T80" fmla="*/ 40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40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4" y="6"/>
                  </a:lnTo>
                  <a:lnTo>
                    <a:pt x="151" y="16"/>
                  </a:lnTo>
                  <a:lnTo>
                    <a:pt x="153" y="31"/>
                  </a:lnTo>
                  <a:lnTo>
                    <a:pt x="153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7" y="20"/>
                  </a:lnTo>
                  <a:lnTo>
                    <a:pt x="27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7" y="68"/>
                  </a:lnTo>
                  <a:lnTo>
                    <a:pt x="153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3" y="128"/>
                  </a:lnTo>
                  <a:lnTo>
                    <a:pt x="147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3" y="103"/>
                  </a:lnTo>
                  <a:lnTo>
                    <a:pt x="23" y="126"/>
                  </a:lnTo>
                  <a:lnTo>
                    <a:pt x="131" y="126"/>
                  </a:lnTo>
                  <a:lnTo>
                    <a:pt x="131" y="82"/>
                  </a:lnTo>
                  <a:lnTo>
                    <a:pt x="40" y="82"/>
                  </a:lnTo>
                  <a:lnTo>
                    <a:pt x="23" y="81"/>
                  </a:lnTo>
                  <a:lnTo>
                    <a:pt x="13" y="75"/>
                  </a:lnTo>
                  <a:lnTo>
                    <a:pt x="7" y="64"/>
                  </a:lnTo>
                  <a:lnTo>
                    <a:pt x="6" y="47"/>
                  </a:lnTo>
                  <a:lnTo>
                    <a:pt x="6" y="34"/>
                  </a:lnTo>
                  <a:lnTo>
                    <a:pt x="7" y="17"/>
                  </a:lnTo>
                  <a:lnTo>
                    <a:pt x="13" y="7"/>
                  </a:lnTo>
                  <a:lnTo>
                    <a:pt x="2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3338513" y="2411413"/>
              <a:ext cx="298450" cy="266700"/>
            </a:xfrm>
            <a:custGeom>
              <a:avLst/>
              <a:gdLst>
                <a:gd name="T0" fmla="*/ 85 w 564"/>
                <a:gd name="T1" fmla="*/ 65 h 504"/>
                <a:gd name="T2" fmla="*/ 85 w 564"/>
                <a:gd name="T3" fmla="*/ 242 h 504"/>
                <a:gd name="T4" fmla="*/ 374 w 564"/>
                <a:gd name="T5" fmla="*/ 242 h 504"/>
                <a:gd name="T6" fmla="*/ 393 w 564"/>
                <a:gd name="T7" fmla="*/ 241 h 504"/>
                <a:gd name="T8" fmla="*/ 407 w 564"/>
                <a:gd name="T9" fmla="*/ 237 h 504"/>
                <a:gd name="T10" fmla="*/ 417 w 564"/>
                <a:gd name="T11" fmla="*/ 231 h 504"/>
                <a:gd name="T12" fmla="*/ 424 w 564"/>
                <a:gd name="T13" fmla="*/ 223 h 504"/>
                <a:gd name="T14" fmla="*/ 428 w 564"/>
                <a:gd name="T15" fmla="*/ 209 h 504"/>
                <a:gd name="T16" fmla="*/ 430 w 564"/>
                <a:gd name="T17" fmla="*/ 190 h 504"/>
                <a:gd name="T18" fmla="*/ 430 w 564"/>
                <a:gd name="T19" fmla="*/ 117 h 504"/>
                <a:gd name="T20" fmla="*/ 428 w 564"/>
                <a:gd name="T21" fmla="*/ 100 h 504"/>
                <a:gd name="T22" fmla="*/ 424 w 564"/>
                <a:gd name="T23" fmla="*/ 86 h 504"/>
                <a:gd name="T24" fmla="*/ 417 w 564"/>
                <a:gd name="T25" fmla="*/ 76 h 504"/>
                <a:gd name="T26" fmla="*/ 407 w 564"/>
                <a:gd name="T27" fmla="*/ 71 h 504"/>
                <a:gd name="T28" fmla="*/ 393 w 564"/>
                <a:gd name="T29" fmla="*/ 67 h 504"/>
                <a:gd name="T30" fmla="*/ 374 w 564"/>
                <a:gd name="T31" fmla="*/ 65 h 504"/>
                <a:gd name="T32" fmla="*/ 85 w 564"/>
                <a:gd name="T33" fmla="*/ 65 h 504"/>
                <a:gd name="T34" fmla="*/ 0 w 564"/>
                <a:gd name="T35" fmla="*/ 0 h 504"/>
                <a:gd name="T36" fmla="*/ 407 w 564"/>
                <a:gd name="T37" fmla="*/ 0 h 504"/>
                <a:gd name="T38" fmla="*/ 432 w 564"/>
                <a:gd name="T39" fmla="*/ 2 h 504"/>
                <a:gd name="T40" fmla="*/ 455 w 564"/>
                <a:gd name="T41" fmla="*/ 6 h 504"/>
                <a:gd name="T42" fmla="*/ 473 w 564"/>
                <a:gd name="T43" fmla="*/ 13 h 504"/>
                <a:gd name="T44" fmla="*/ 488 w 564"/>
                <a:gd name="T45" fmla="*/ 23 h 504"/>
                <a:gd name="T46" fmla="*/ 499 w 564"/>
                <a:gd name="T47" fmla="*/ 37 h 504"/>
                <a:gd name="T48" fmla="*/ 507 w 564"/>
                <a:gd name="T49" fmla="*/ 54 h 504"/>
                <a:gd name="T50" fmla="*/ 512 w 564"/>
                <a:gd name="T51" fmla="*/ 74 h 504"/>
                <a:gd name="T52" fmla="*/ 513 w 564"/>
                <a:gd name="T53" fmla="*/ 98 h 504"/>
                <a:gd name="T54" fmla="*/ 513 w 564"/>
                <a:gd name="T55" fmla="*/ 210 h 504"/>
                <a:gd name="T56" fmla="*/ 512 w 564"/>
                <a:gd name="T57" fmla="*/ 234 h 504"/>
                <a:gd name="T58" fmla="*/ 507 w 564"/>
                <a:gd name="T59" fmla="*/ 255 h 504"/>
                <a:gd name="T60" fmla="*/ 499 w 564"/>
                <a:gd name="T61" fmla="*/ 272 h 504"/>
                <a:gd name="T62" fmla="*/ 488 w 564"/>
                <a:gd name="T63" fmla="*/ 285 h 504"/>
                <a:gd name="T64" fmla="*/ 473 w 564"/>
                <a:gd name="T65" fmla="*/ 295 h 504"/>
                <a:gd name="T66" fmla="*/ 455 w 564"/>
                <a:gd name="T67" fmla="*/ 302 h 504"/>
                <a:gd name="T68" fmla="*/ 432 w 564"/>
                <a:gd name="T69" fmla="*/ 306 h 504"/>
                <a:gd name="T70" fmla="*/ 407 w 564"/>
                <a:gd name="T71" fmla="*/ 307 h 504"/>
                <a:gd name="T72" fmla="*/ 332 w 564"/>
                <a:gd name="T73" fmla="*/ 307 h 504"/>
                <a:gd name="T74" fmla="*/ 564 w 564"/>
                <a:gd name="T75" fmla="*/ 504 h 504"/>
                <a:gd name="T76" fmla="*/ 438 w 564"/>
                <a:gd name="T77" fmla="*/ 504 h 504"/>
                <a:gd name="T78" fmla="*/ 233 w 564"/>
                <a:gd name="T79" fmla="*/ 307 h 504"/>
                <a:gd name="T80" fmla="*/ 85 w 564"/>
                <a:gd name="T81" fmla="*/ 307 h 504"/>
                <a:gd name="T82" fmla="*/ 85 w 564"/>
                <a:gd name="T83" fmla="*/ 504 h 504"/>
                <a:gd name="T84" fmla="*/ 0 w 564"/>
                <a:gd name="T85" fmla="*/ 504 h 504"/>
                <a:gd name="T86" fmla="*/ 0 w 564"/>
                <a:gd name="T8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4" h="504">
                  <a:moveTo>
                    <a:pt x="85" y="65"/>
                  </a:moveTo>
                  <a:lnTo>
                    <a:pt x="85" y="242"/>
                  </a:lnTo>
                  <a:lnTo>
                    <a:pt x="374" y="242"/>
                  </a:lnTo>
                  <a:lnTo>
                    <a:pt x="393" y="241"/>
                  </a:lnTo>
                  <a:lnTo>
                    <a:pt x="407" y="237"/>
                  </a:lnTo>
                  <a:lnTo>
                    <a:pt x="417" y="231"/>
                  </a:lnTo>
                  <a:lnTo>
                    <a:pt x="424" y="223"/>
                  </a:lnTo>
                  <a:lnTo>
                    <a:pt x="428" y="209"/>
                  </a:lnTo>
                  <a:lnTo>
                    <a:pt x="430" y="190"/>
                  </a:lnTo>
                  <a:lnTo>
                    <a:pt x="430" y="117"/>
                  </a:lnTo>
                  <a:lnTo>
                    <a:pt x="428" y="100"/>
                  </a:lnTo>
                  <a:lnTo>
                    <a:pt x="424" y="86"/>
                  </a:lnTo>
                  <a:lnTo>
                    <a:pt x="417" y="76"/>
                  </a:lnTo>
                  <a:lnTo>
                    <a:pt x="407" y="71"/>
                  </a:lnTo>
                  <a:lnTo>
                    <a:pt x="393" y="67"/>
                  </a:lnTo>
                  <a:lnTo>
                    <a:pt x="374" y="65"/>
                  </a:lnTo>
                  <a:lnTo>
                    <a:pt x="85" y="65"/>
                  </a:lnTo>
                  <a:close/>
                  <a:moveTo>
                    <a:pt x="0" y="0"/>
                  </a:moveTo>
                  <a:lnTo>
                    <a:pt x="407" y="0"/>
                  </a:lnTo>
                  <a:lnTo>
                    <a:pt x="432" y="2"/>
                  </a:lnTo>
                  <a:lnTo>
                    <a:pt x="455" y="6"/>
                  </a:lnTo>
                  <a:lnTo>
                    <a:pt x="473" y="13"/>
                  </a:lnTo>
                  <a:lnTo>
                    <a:pt x="488" y="23"/>
                  </a:lnTo>
                  <a:lnTo>
                    <a:pt x="499" y="37"/>
                  </a:lnTo>
                  <a:lnTo>
                    <a:pt x="507" y="54"/>
                  </a:lnTo>
                  <a:lnTo>
                    <a:pt x="512" y="74"/>
                  </a:lnTo>
                  <a:lnTo>
                    <a:pt x="513" y="98"/>
                  </a:lnTo>
                  <a:lnTo>
                    <a:pt x="513" y="210"/>
                  </a:lnTo>
                  <a:lnTo>
                    <a:pt x="512" y="234"/>
                  </a:lnTo>
                  <a:lnTo>
                    <a:pt x="507" y="255"/>
                  </a:lnTo>
                  <a:lnTo>
                    <a:pt x="499" y="272"/>
                  </a:lnTo>
                  <a:lnTo>
                    <a:pt x="488" y="285"/>
                  </a:lnTo>
                  <a:lnTo>
                    <a:pt x="473" y="295"/>
                  </a:lnTo>
                  <a:lnTo>
                    <a:pt x="455" y="302"/>
                  </a:lnTo>
                  <a:lnTo>
                    <a:pt x="432" y="306"/>
                  </a:lnTo>
                  <a:lnTo>
                    <a:pt x="407" y="307"/>
                  </a:lnTo>
                  <a:lnTo>
                    <a:pt x="332" y="307"/>
                  </a:lnTo>
                  <a:lnTo>
                    <a:pt x="564" y="504"/>
                  </a:lnTo>
                  <a:lnTo>
                    <a:pt x="438" y="504"/>
                  </a:lnTo>
                  <a:lnTo>
                    <a:pt x="233" y="307"/>
                  </a:lnTo>
                  <a:lnTo>
                    <a:pt x="85" y="307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3705226" y="2411413"/>
              <a:ext cx="300038" cy="266700"/>
            </a:xfrm>
            <a:custGeom>
              <a:avLst/>
              <a:gdLst>
                <a:gd name="T0" fmla="*/ 0 w 567"/>
                <a:gd name="T1" fmla="*/ 0 h 504"/>
                <a:gd name="T2" fmla="*/ 85 w 567"/>
                <a:gd name="T3" fmla="*/ 0 h 504"/>
                <a:gd name="T4" fmla="*/ 85 w 567"/>
                <a:gd name="T5" fmla="*/ 206 h 504"/>
                <a:gd name="T6" fmla="*/ 484 w 567"/>
                <a:gd name="T7" fmla="*/ 206 h 504"/>
                <a:gd name="T8" fmla="*/ 484 w 567"/>
                <a:gd name="T9" fmla="*/ 0 h 504"/>
                <a:gd name="T10" fmla="*/ 567 w 567"/>
                <a:gd name="T11" fmla="*/ 0 h 504"/>
                <a:gd name="T12" fmla="*/ 567 w 567"/>
                <a:gd name="T13" fmla="*/ 504 h 504"/>
                <a:gd name="T14" fmla="*/ 484 w 567"/>
                <a:gd name="T15" fmla="*/ 504 h 504"/>
                <a:gd name="T16" fmla="*/ 484 w 567"/>
                <a:gd name="T17" fmla="*/ 275 h 504"/>
                <a:gd name="T18" fmla="*/ 85 w 567"/>
                <a:gd name="T19" fmla="*/ 275 h 504"/>
                <a:gd name="T20" fmla="*/ 85 w 567"/>
                <a:gd name="T21" fmla="*/ 504 h 504"/>
                <a:gd name="T22" fmla="*/ 0 w 567"/>
                <a:gd name="T23" fmla="*/ 504 h 504"/>
                <a:gd name="T24" fmla="*/ 0 w 567"/>
                <a:gd name="T2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7" h="504">
                  <a:moveTo>
                    <a:pt x="0" y="0"/>
                  </a:moveTo>
                  <a:lnTo>
                    <a:pt x="85" y="0"/>
                  </a:lnTo>
                  <a:lnTo>
                    <a:pt x="85" y="206"/>
                  </a:lnTo>
                  <a:lnTo>
                    <a:pt x="484" y="206"/>
                  </a:lnTo>
                  <a:lnTo>
                    <a:pt x="484" y="0"/>
                  </a:lnTo>
                  <a:lnTo>
                    <a:pt x="567" y="0"/>
                  </a:lnTo>
                  <a:lnTo>
                    <a:pt x="567" y="504"/>
                  </a:lnTo>
                  <a:lnTo>
                    <a:pt x="484" y="504"/>
                  </a:lnTo>
                  <a:lnTo>
                    <a:pt x="484" y="275"/>
                  </a:lnTo>
                  <a:lnTo>
                    <a:pt x="85" y="275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3"/>
            <p:cNvSpPr>
              <a:spLocks noChangeArrowheads="1"/>
            </p:cNvSpPr>
            <p:nvPr userDrawn="1"/>
          </p:nvSpPr>
          <p:spPr bwMode="auto">
            <a:xfrm>
              <a:off x="4114801" y="2411413"/>
              <a:ext cx="46038" cy="2667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/>
            </p:cNvSpPr>
            <p:nvPr userDrawn="1"/>
          </p:nvSpPr>
          <p:spPr bwMode="auto">
            <a:xfrm>
              <a:off x="4270376" y="2411413"/>
              <a:ext cx="295275" cy="266700"/>
            </a:xfrm>
            <a:custGeom>
              <a:avLst/>
              <a:gdLst>
                <a:gd name="T0" fmla="*/ 0 w 559"/>
                <a:gd name="T1" fmla="*/ 0 h 504"/>
                <a:gd name="T2" fmla="*/ 53 w 559"/>
                <a:gd name="T3" fmla="*/ 0 h 504"/>
                <a:gd name="T4" fmla="*/ 431 w 559"/>
                <a:gd name="T5" fmla="*/ 337 h 504"/>
                <a:gd name="T6" fmla="*/ 459 w 559"/>
                <a:gd name="T7" fmla="*/ 365 h 504"/>
                <a:gd name="T8" fmla="*/ 489 w 559"/>
                <a:gd name="T9" fmla="*/ 400 h 504"/>
                <a:gd name="T10" fmla="*/ 485 w 559"/>
                <a:gd name="T11" fmla="*/ 366 h 504"/>
                <a:gd name="T12" fmla="*/ 482 w 559"/>
                <a:gd name="T13" fmla="*/ 324 h 504"/>
                <a:gd name="T14" fmla="*/ 482 w 559"/>
                <a:gd name="T15" fmla="*/ 276 h 504"/>
                <a:gd name="T16" fmla="*/ 482 w 559"/>
                <a:gd name="T17" fmla="*/ 0 h 504"/>
                <a:gd name="T18" fmla="*/ 559 w 559"/>
                <a:gd name="T19" fmla="*/ 0 h 504"/>
                <a:gd name="T20" fmla="*/ 559 w 559"/>
                <a:gd name="T21" fmla="*/ 504 h 504"/>
                <a:gd name="T22" fmla="*/ 513 w 559"/>
                <a:gd name="T23" fmla="*/ 504 h 504"/>
                <a:gd name="T24" fmla="*/ 124 w 559"/>
                <a:gd name="T25" fmla="*/ 154 h 504"/>
                <a:gd name="T26" fmla="*/ 111 w 559"/>
                <a:gd name="T27" fmla="*/ 143 h 504"/>
                <a:gd name="T28" fmla="*/ 103 w 559"/>
                <a:gd name="T29" fmla="*/ 136 h 504"/>
                <a:gd name="T30" fmla="*/ 99 w 559"/>
                <a:gd name="T31" fmla="*/ 131 h 504"/>
                <a:gd name="T32" fmla="*/ 85 w 559"/>
                <a:gd name="T33" fmla="*/ 114 h 504"/>
                <a:gd name="T34" fmla="*/ 73 w 559"/>
                <a:gd name="T35" fmla="*/ 98 h 504"/>
                <a:gd name="T36" fmla="*/ 76 w 559"/>
                <a:gd name="T37" fmla="*/ 129 h 504"/>
                <a:gd name="T38" fmla="*/ 78 w 559"/>
                <a:gd name="T39" fmla="*/ 167 h 504"/>
                <a:gd name="T40" fmla="*/ 79 w 559"/>
                <a:gd name="T41" fmla="*/ 207 h 504"/>
                <a:gd name="T42" fmla="*/ 79 w 559"/>
                <a:gd name="T43" fmla="*/ 504 h 504"/>
                <a:gd name="T44" fmla="*/ 0 w 559"/>
                <a:gd name="T45" fmla="*/ 504 h 504"/>
                <a:gd name="T46" fmla="*/ 0 w 559"/>
                <a:gd name="T4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9" h="504">
                  <a:moveTo>
                    <a:pt x="0" y="0"/>
                  </a:moveTo>
                  <a:lnTo>
                    <a:pt x="53" y="0"/>
                  </a:lnTo>
                  <a:lnTo>
                    <a:pt x="431" y="337"/>
                  </a:lnTo>
                  <a:lnTo>
                    <a:pt x="459" y="365"/>
                  </a:lnTo>
                  <a:lnTo>
                    <a:pt x="489" y="400"/>
                  </a:lnTo>
                  <a:lnTo>
                    <a:pt x="485" y="366"/>
                  </a:lnTo>
                  <a:lnTo>
                    <a:pt x="482" y="324"/>
                  </a:lnTo>
                  <a:lnTo>
                    <a:pt x="482" y="276"/>
                  </a:lnTo>
                  <a:lnTo>
                    <a:pt x="482" y="0"/>
                  </a:lnTo>
                  <a:lnTo>
                    <a:pt x="559" y="0"/>
                  </a:lnTo>
                  <a:lnTo>
                    <a:pt x="559" y="504"/>
                  </a:lnTo>
                  <a:lnTo>
                    <a:pt x="513" y="504"/>
                  </a:lnTo>
                  <a:lnTo>
                    <a:pt x="124" y="154"/>
                  </a:lnTo>
                  <a:lnTo>
                    <a:pt x="111" y="143"/>
                  </a:lnTo>
                  <a:lnTo>
                    <a:pt x="103" y="136"/>
                  </a:lnTo>
                  <a:lnTo>
                    <a:pt x="99" y="131"/>
                  </a:lnTo>
                  <a:lnTo>
                    <a:pt x="85" y="114"/>
                  </a:lnTo>
                  <a:lnTo>
                    <a:pt x="73" y="98"/>
                  </a:lnTo>
                  <a:lnTo>
                    <a:pt x="76" y="129"/>
                  </a:lnTo>
                  <a:lnTo>
                    <a:pt x="78" y="167"/>
                  </a:lnTo>
                  <a:lnTo>
                    <a:pt x="79" y="207"/>
                  </a:lnTo>
                  <a:lnTo>
                    <a:pt x="79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/>
            <p:cNvSpPr>
              <a:spLocks noEditPoints="1"/>
            </p:cNvSpPr>
            <p:nvPr userDrawn="1"/>
          </p:nvSpPr>
          <p:spPr bwMode="auto">
            <a:xfrm>
              <a:off x="4672013" y="2411413"/>
              <a:ext cx="311150" cy="266700"/>
            </a:xfrm>
            <a:custGeom>
              <a:avLst/>
              <a:gdLst>
                <a:gd name="T0" fmla="*/ 85 w 587"/>
                <a:gd name="T1" fmla="*/ 68 h 504"/>
                <a:gd name="T2" fmla="*/ 85 w 587"/>
                <a:gd name="T3" fmla="*/ 434 h 504"/>
                <a:gd name="T4" fmla="*/ 503 w 587"/>
                <a:gd name="T5" fmla="*/ 434 h 504"/>
                <a:gd name="T6" fmla="*/ 503 w 587"/>
                <a:gd name="T7" fmla="*/ 68 h 504"/>
                <a:gd name="T8" fmla="*/ 85 w 587"/>
                <a:gd name="T9" fmla="*/ 68 h 504"/>
                <a:gd name="T10" fmla="*/ 119 w 587"/>
                <a:gd name="T11" fmla="*/ 0 h 504"/>
                <a:gd name="T12" fmla="*/ 469 w 587"/>
                <a:gd name="T13" fmla="*/ 0 h 504"/>
                <a:gd name="T14" fmla="*/ 502 w 587"/>
                <a:gd name="T15" fmla="*/ 2 h 504"/>
                <a:gd name="T16" fmla="*/ 527 w 587"/>
                <a:gd name="T17" fmla="*/ 6 h 504"/>
                <a:gd name="T18" fmla="*/ 547 w 587"/>
                <a:gd name="T19" fmla="*/ 15 h 504"/>
                <a:gd name="T20" fmla="*/ 563 w 587"/>
                <a:gd name="T21" fmla="*/ 26 h 504"/>
                <a:gd name="T22" fmla="*/ 574 w 587"/>
                <a:gd name="T23" fmla="*/ 40 h 504"/>
                <a:gd name="T24" fmla="*/ 581 w 587"/>
                <a:gd name="T25" fmla="*/ 61 h 504"/>
                <a:gd name="T26" fmla="*/ 585 w 587"/>
                <a:gd name="T27" fmla="*/ 88 h 504"/>
                <a:gd name="T28" fmla="*/ 587 w 587"/>
                <a:gd name="T29" fmla="*/ 120 h 504"/>
                <a:gd name="T30" fmla="*/ 587 w 587"/>
                <a:gd name="T31" fmla="*/ 385 h 504"/>
                <a:gd name="T32" fmla="*/ 585 w 587"/>
                <a:gd name="T33" fmla="*/ 417 h 504"/>
                <a:gd name="T34" fmla="*/ 581 w 587"/>
                <a:gd name="T35" fmla="*/ 442 h 504"/>
                <a:gd name="T36" fmla="*/ 574 w 587"/>
                <a:gd name="T37" fmla="*/ 463 h 504"/>
                <a:gd name="T38" fmla="*/ 563 w 587"/>
                <a:gd name="T39" fmla="*/ 479 h 504"/>
                <a:gd name="T40" fmla="*/ 547 w 587"/>
                <a:gd name="T41" fmla="*/ 490 h 504"/>
                <a:gd name="T42" fmla="*/ 527 w 587"/>
                <a:gd name="T43" fmla="*/ 497 h 504"/>
                <a:gd name="T44" fmla="*/ 502 w 587"/>
                <a:gd name="T45" fmla="*/ 503 h 504"/>
                <a:gd name="T46" fmla="*/ 469 w 587"/>
                <a:gd name="T47" fmla="*/ 504 h 504"/>
                <a:gd name="T48" fmla="*/ 119 w 587"/>
                <a:gd name="T49" fmla="*/ 504 h 504"/>
                <a:gd name="T50" fmla="*/ 88 w 587"/>
                <a:gd name="T51" fmla="*/ 503 h 504"/>
                <a:gd name="T52" fmla="*/ 61 w 587"/>
                <a:gd name="T53" fmla="*/ 497 h 504"/>
                <a:gd name="T54" fmla="*/ 41 w 587"/>
                <a:gd name="T55" fmla="*/ 490 h 504"/>
                <a:gd name="T56" fmla="*/ 26 w 587"/>
                <a:gd name="T57" fmla="*/ 479 h 504"/>
                <a:gd name="T58" fmla="*/ 14 w 587"/>
                <a:gd name="T59" fmla="*/ 463 h 504"/>
                <a:gd name="T60" fmla="*/ 7 w 587"/>
                <a:gd name="T61" fmla="*/ 442 h 504"/>
                <a:gd name="T62" fmla="*/ 1 w 587"/>
                <a:gd name="T63" fmla="*/ 417 h 504"/>
                <a:gd name="T64" fmla="*/ 0 w 587"/>
                <a:gd name="T65" fmla="*/ 385 h 504"/>
                <a:gd name="T66" fmla="*/ 0 w 587"/>
                <a:gd name="T67" fmla="*/ 120 h 504"/>
                <a:gd name="T68" fmla="*/ 1 w 587"/>
                <a:gd name="T69" fmla="*/ 88 h 504"/>
                <a:gd name="T70" fmla="*/ 7 w 587"/>
                <a:gd name="T71" fmla="*/ 61 h 504"/>
                <a:gd name="T72" fmla="*/ 14 w 587"/>
                <a:gd name="T73" fmla="*/ 40 h 504"/>
                <a:gd name="T74" fmla="*/ 26 w 587"/>
                <a:gd name="T75" fmla="*/ 26 h 504"/>
                <a:gd name="T76" fmla="*/ 41 w 587"/>
                <a:gd name="T77" fmla="*/ 15 h 504"/>
                <a:gd name="T78" fmla="*/ 61 w 587"/>
                <a:gd name="T79" fmla="*/ 6 h 504"/>
                <a:gd name="T80" fmla="*/ 88 w 587"/>
                <a:gd name="T81" fmla="*/ 2 h 504"/>
                <a:gd name="T82" fmla="*/ 119 w 587"/>
                <a:gd name="T8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7" h="504">
                  <a:moveTo>
                    <a:pt x="85" y="68"/>
                  </a:moveTo>
                  <a:lnTo>
                    <a:pt x="85" y="434"/>
                  </a:lnTo>
                  <a:lnTo>
                    <a:pt x="503" y="434"/>
                  </a:lnTo>
                  <a:lnTo>
                    <a:pt x="503" y="68"/>
                  </a:lnTo>
                  <a:lnTo>
                    <a:pt x="85" y="68"/>
                  </a:lnTo>
                  <a:close/>
                  <a:moveTo>
                    <a:pt x="119" y="0"/>
                  </a:moveTo>
                  <a:lnTo>
                    <a:pt x="469" y="0"/>
                  </a:lnTo>
                  <a:lnTo>
                    <a:pt x="502" y="2"/>
                  </a:lnTo>
                  <a:lnTo>
                    <a:pt x="527" y="6"/>
                  </a:lnTo>
                  <a:lnTo>
                    <a:pt x="547" y="15"/>
                  </a:lnTo>
                  <a:lnTo>
                    <a:pt x="563" y="26"/>
                  </a:lnTo>
                  <a:lnTo>
                    <a:pt x="574" y="40"/>
                  </a:lnTo>
                  <a:lnTo>
                    <a:pt x="581" y="61"/>
                  </a:lnTo>
                  <a:lnTo>
                    <a:pt x="585" y="88"/>
                  </a:lnTo>
                  <a:lnTo>
                    <a:pt x="587" y="120"/>
                  </a:lnTo>
                  <a:lnTo>
                    <a:pt x="587" y="385"/>
                  </a:lnTo>
                  <a:lnTo>
                    <a:pt x="585" y="417"/>
                  </a:lnTo>
                  <a:lnTo>
                    <a:pt x="581" y="442"/>
                  </a:lnTo>
                  <a:lnTo>
                    <a:pt x="574" y="463"/>
                  </a:lnTo>
                  <a:lnTo>
                    <a:pt x="563" y="479"/>
                  </a:lnTo>
                  <a:lnTo>
                    <a:pt x="547" y="490"/>
                  </a:lnTo>
                  <a:lnTo>
                    <a:pt x="527" y="497"/>
                  </a:lnTo>
                  <a:lnTo>
                    <a:pt x="502" y="503"/>
                  </a:lnTo>
                  <a:lnTo>
                    <a:pt x="469" y="504"/>
                  </a:lnTo>
                  <a:lnTo>
                    <a:pt x="119" y="504"/>
                  </a:lnTo>
                  <a:lnTo>
                    <a:pt x="88" y="503"/>
                  </a:lnTo>
                  <a:lnTo>
                    <a:pt x="61" y="497"/>
                  </a:lnTo>
                  <a:lnTo>
                    <a:pt x="41" y="490"/>
                  </a:lnTo>
                  <a:lnTo>
                    <a:pt x="26" y="479"/>
                  </a:lnTo>
                  <a:lnTo>
                    <a:pt x="14" y="463"/>
                  </a:lnTo>
                  <a:lnTo>
                    <a:pt x="7" y="442"/>
                  </a:lnTo>
                  <a:lnTo>
                    <a:pt x="1" y="417"/>
                  </a:lnTo>
                  <a:lnTo>
                    <a:pt x="0" y="385"/>
                  </a:lnTo>
                  <a:lnTo>
                    <a:pt x="0" y="120"/>
                  </a:lnTo>
                  <a:lnTo>
                    <a:pt x="1" y="88"/>
                  </a:lnTo>
                  <a:lnTo>
                    <a:pt x="7" y="61"/>
                  </a:lnTo>
                  <a:lnTo>
                    <a:pt x="14" y="40"/>
                  </a:lnTo>
                  <a:lnTo>
                    <a:pt x="26" y="26"/>
                  </a:lnTo>
                  <a:lnTo>
                    <a:pt x="41" y="15"/>
                  </a:lnTo>
                  <a:lnTo>
                    <a:pt x="61" y="6"/>
                  </a:lnTo>
                  <a:lnTo>
                    <a:pt x="88" y="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84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30289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0289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14B3-E070-454E-9443-69F54C521192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F63E4-7DB1-41A3-88AA-E6DD8B21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9184"/>
            <a:ext cx="8229600" cy="10423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07367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87188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07367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7188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14B3-E070-454E-9443-69F54C521192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F63E4-7DB1-41A3-88AA-E6DD8B215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600" cy="10119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2918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4200" y="57150"/>
            <a:ext cx="2133600" cy="107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514B3-E070-454E-9443-69F54C521192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37033"/>
            <a:ext cx="5562600" cy="107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25459"/>
            <a:ext cx="1347216" cy="130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F63E4-7DB1-41A3-88AA-E6DD8B215F8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13174" r="6775" b="82962"/>
          <a:stretch/>
        </p:blipFill>
        <p:spPr>
          <a:xfrm>
            <a:off x="450851" y="0"/>
            <a:ext cx="8240712" cy="3657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 rot="16200000">
            <a:off x="4388326" y="-3937477"/>
            <a:ext cx="365762" cy="8240712"/>
          </a:xfrm>
          <a:prstGeom prst="rect">
            <a:avLst/>
          </a:prstGeom>
          <a:solidFill>
            <a:srgbClr val="8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039141" y="4755804"/>
            <a:ext cx="653745" cy="255079"/>
            <a:chOff x="3338513" y="2093913"/>
            <a:chExt cx="2457450" cy="958850"/>
          </a:xfrm>
          <a:solidFill>
            <a:srgbClr val="800000"/>
          </a:solidFill>
        </p:grpSpPr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086351" y="2522538"/>
              <a:ext cx="222250" cy="176213"/>
            </a:xfrm>
            <a:custGeom>
              <a:avLst/>
              <a:gdLst>
                <a:gd name="T0" fmla="*/ 197 w 421"/>
                <a:gd name="T1" fmla="*/ 204 h 335"/>
                <a:gd name="T2" fmla="*/ 180 w 421"/>
                <a:gd name="T3" fmla="*/ 218 h 335"/>
                <a:gd name="T4" fmla="*/ 176 w 421"/>
                <a:gd name="T5" fmla="*/ 240 h 335"/>
                <a:gd name="T6" fmla="*/ 187 w 421"/>
                <a:gd name="T7" fmla="*/ 261 h 335"/>
                <a:gd name="T8" fmla="*/ 189 w 421"/>
                <a:gd name="T9" fmla="*/ 263 h 335"/>
                <a:gd name="T10" fmla="*/ 212 w 421"/>
                <a:gd name="T11" fmla="*/ 266 h 335"/>
                <a:gd name="T12" fmla="*/ 255 w 421"/>
                <a:gd name="T13" fmla="*/ 261 h 335"/>
                <a:gd name="T14" fmla="*/ 277 w 421"/>
                <a:gd name="T15" fmla="*/ 257 h 335"/>
                <a:gd name="T16" fmla="*/ 278 w 421"/>
                <a:gd name="T17" fmla="*/ 257 h 335"/>
                <a:gd name="T18" fmla="*/ 279 w 421"/>
                <a:gd name="T19" fmla="*/ 256 h 335"/>
                <a:gd name="T20" fmla="*/ 281 w 421"/>
                <a:gd name="T21" fmla="*/ 256 h 335"/>
                <a:gd name="T22" fmla="*/ 282 w 421"/>
                <a:gd name="T23" fmla="*/ 256 h 335"/>
                <a:gd name="T24" fmla="*/ 286 w 421"/>
                <a:gd name="T25" fmla="*/ 254 h 335"/>
                <a:gd name="T26" fmla="*/ 284 w 421"/>
                <a:gd name="T27" fmla="*/ 254 h 335"/>
                <a:gd name="T28" fmla="*/ 260 w 421"/>
                <a:gd name="T29" fmla="*/ 239 h 335"/>
                <a:gd name="T30" fmla="*/ 236 w 421"/>
                <a:gd name="T31" fmla="*/ 216 h 335"/>
                <a:gd name="T32" fmla="*/ 220 w 421"/>
                <a:gd name="T33" fmla="*/ 207 h 335"/>
                <a:gd name="T34" fmla="*/ 217 w 421"/>
                <a:gd name="T35" fmla="*/ 205 h 335"/>
                <a:gd name="T36" fmla="*/ 214 w 421"/>
                <a:gd name="T37" fmla="*/ 205 h 335"/>
                <a:gd name="T38" fmla="*/ 212 w 421"/>
                <a:gd name="T39" fmla="*/ 204 h 335"/>
                <a:gd name="T40" fmla="*/ 0 w 421"/>
                <a:gd name="T41" fmla="*/ 0 h 335"/>
                <a:gd name="T42" fmla="*/ 77 w 421"/>
                <a:gd name="T43" fmla="*/ 28 h 335"/>
                <a:gd name="T44" fmla="*/ 144 w 421"/>
                <a:gd name="T45" fmla="*/ 70 h 335"/>
                <a:gd name="T46" fmla="*/ 203 w 421"/>
                <a:gd name="T47" fmla="*/ 122 h 335"/>
                <a:gd name="T48" fmla="*/ 261 w 421"/>
                <a:gd name="T49" fmla="*/ 173 h 335"/>
                <a:gd name="T50" fmla="*/ 320 w 421"/>
                <a:gd name="T51" fmla="*/ 215 h 335"/>
                <a:gd name="T52" fmla="*/ 384 w 421"/>
                <a:gd name="T53" fmla="*/ 242 h 335"/>
                <a:gd name="T54" fmla="*/ 414 w 421"/>
                <a:gd name="T55" fmla="*/ 264 h 335"/>
                <a:gd name="T56" fmla="*/ 381 w 421"/>
                <a:gd name="T57" fmla="*/ 294 h 335"/>
                <a:gd name="T58" fmla="*/ 332 w 421"/>
                <a:gd name="T59" fmla="*/ 314 h 335"/>
                <a:gd name="T60" fmla="*/ 271 w 421"/>
                <a:gd name="T61" fmla="*/ 326 h 335"/>
                <a:gd name="T62" fmla="*/ 207 w 421"/>
                <a:gd name="T63" fmla="*/ 332 h 335"/>
                <a:gd name="T64" fmla="*/ 147 w 421"/>
                <a:gd name="T65" fmla="*/ 335 h 335"/>
                <a:gd name="T66" fmla="*/ 97 w 421"/>
                <a:gd name="T67" fmla="*/ 335 h 335"/>
                <a:gd name="T68" fmla="*/ 107 w 421"/>
                <a:gd name="T69" fmla="*/ 329 h 335"/>
                <a:gd name="T70" fmla="*/ 151 w 421"/>
                <a:gd name="T71" fmla="*/ 321 h 335"/>
                <a:gd name="T72" fmla="*/ 182 w 421"/>
                <a:gd name="T73" fmla="*/ 306 h 335"/>
                <a:gd name="T74" fmla="*/ 139 w 421"/>
                <a:gd name="T75" fmla="*/ 304 h 335"/>
                <a:gd name="T76" fmla="*/ 114 w 421"/>
                <a:gd name="T77" fmla="*/ 283 h 335"/>
                <a:gd name="T78" fmla="*/ 101 w 421"/>
                <a:gd name="T79" fmla="*/ 252 h 335"/>
                <a:gd name="T80" fmla="*/ 96 w 421"/>
                <a:gd name="T81" fmla="*/ 214 h 335"/>
                <a:gd name="T82" fmla="*/ 96 w 421"/>
                <a:gd name="T83" fmla="*/ 176 h 335"/>
                <a:gd name="T84" fmla="*/ 96 w 421"/>
                <a:gd name="T85" fmla="*/ 142 h 335"/>
                <a:gd name="T86" fmla="*/ 93 w 421"/>
                <a:gd name="T87" fmla="*/ 121 h 335"/>
                <a:gd name="T88" fmla="*/ 84 w 421"/>
                <a:gd name="T89" fmla="*/ 93 h 335"/>
                <a:gd name="T90" fmla="*/ 70 w 421"/>
                <a:gd name="T91" fmla="*/ 59 h 335"/>
                <a:gd name="T92" fmla="*/ 43 w 421"/>
                <a:gd name="T93" fmla="*/ 25 h 335"/>
                <a:gd name="T94" fmla="*/ 0 w 421"/>
                <a:gd name="T9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1" h="335">
                  <a:moveTo>
                    <a:pt x="210" y="204"/>
                  </a:moveTo>
                  <a:lnTo>
                    <a:pt x="197" y="204"/>
                  </a:lnTo>
                  <a:lnTo>
                    <a:pt x="187" y="209"/>
                  </a:lnTo>
                  <a:lnTo>
                    <a:pt x="180" y="218"/>
                  </a:lnTo>
                  <a:lnTo>
                    <a:pt x="176" y="229"/>
                  </a:lnTo>
                  <a:lnTo>
                    <a:pt x="176" y="240"/>
                  </a:lnTo>
                  <a:lnTo>
                    <a:pt x="180" y="252"/>
                  </a:lnTo>
                  <a:lnTo>
                    <a:pt x="187" y="261"/>
                  </a:lnTo>
                  <a:lnTo>
                    <a:pt x="187" y="261"/>
                  </a:lnTo>
                  <a:lnTo>
                    <a:pt x="189" y="263"/>
                  </a:lnTo>
                  <a:lnTo>
                    <a:pt x="190" y="263"/>
                  </a:lnTo>
                  <a:lnTo>
                    <a:pt x="212" y="266"/>
                  </a:lnTo>
                  <a:lnTo>
                    <a:pt x="233" y="266"/>
                  </a:lnTo>
                  <a:lnTo>
                    <a:pt x="255" y="261"/>
                  </a:lnTo>
                  <a:lnTo>
                    <a:pt x="277" y="257"/>
                  </a:lnTo>
                  <a:lnTo>
                    <a:pt x="277" y="257"/>
                  </a:lnTo>
                  <a:lnTo>
                    <a:pt x="278" y="257"/>
                  </a:lnTo>
                  <a:lnTo>
                    <a:pt x="278" y="257"/>
                  </a:lnTo>
                  <a:lnTo>
                    <a:pt x="279" y="256"/>
                  </a:lnTo>
                  <a:lnTo>
                    <a:pt x="279" y="256"/>
                  </a:lnTo>
                  <a:lnTo>
                    <a:pt x="281" y="256"/>
                  </a:lnTo>
                  <a:lnTo>
                    <a:pt x="281" y="256"/>
                  </a:lnTo>
                  <a:lnTo>
                    <a:pt x="282" y="256"/>
                  </a:lnTo>
                  <a:lnTo>
                    <a:pt x="282" y="256"/>
                  </a:lnTo>
                  <a:lnTo>
                    <a:pt x="284" y="256"/>
                  </a:lnTo>
                  <a:lnTo>
                    <a:pt x="286" y="254"/>
                  </a:lnTo>
                  <a:lnTo>
                    <a:pt x="285" y="254"/>
                  </a:lnTo>
                  <a:lnTo>
                    <a:pt x="284" y="254"/>
                  </a:lnTo>
                  <a:lnTo>
                    <a:pt x="271" y="249"/>
                  </a:lnTo>
                  <a:lnTo>
                    <a:pt x="260" y="239"/>
                  </a:lnTo>
                  <a:lnTo>
                    <a:pt x="248" y="228"/>
                  </a:lnTo>
                  <a:lnTo>
                    <a:pt x="236" y="216"/>
                  </a:lnTo>
                  <a:lnTo>
                    <a:pt x="223" y="208"/>
                  </a:lnTo>
                  <a:lnTo>
                    <a:pt x="220" y="207"/>
                  </a:lnTo>
                  <a:lnTo>
                    <a:pt x="219" y="205"/>
                  </a:lnTo>
                  <a:lnTo>
                    <a:pt x="217" y="205"/>
                  </a:lnTo>
                  <a:lnTo>
                    <a:pt x="217" y="205"/>
                  </a:lnTo>
                  <a:lnTo>
                    <a:pt x="214" y="205"/>
                  </a:lnTo>
                  <a:lnTo>
                    <a:pt x="213" y="204"/>
                  </a:lnTo>
                  <a:lnTo>
                    <a:pt x="212" y="204"/>
                  </a:lnTo>
                  <a:lnTo>
                    <a:pt x="210" y="204"/>
                  </a:lnTo>
                  <a:close/>
                  <a:moveTo>
                    <a:pt x="0" y="0"/>
                  </a:moveTo>
                  <a:lnTo>
                    <a:pt x="41" y="11"/>
                  </a:lnTo>
                  <a:lnTo>
                    <a:pt x="77" y="28"/>
                  </a:lnTo>
                  <a:lnTo>
                    <a:pt x="111" y="48"/>
                  </a:lnTo>
                  <a:lnTo>
                    <a:pt x="144" y="70"/>
                  </a:lnTo>
                  <a:lnTo>
                    <a:pt x="173" y="95"/>
                  </a:lnTo>
                  <a:lnTo>
                    <a:pt x="203" y="122"/>
                  </a:lnTo>
                  <a:lnTo>
                    <a:pt x="233" y="147"/>
                  </a:lnTo>
                  <a:lnTo>
                    <a:pt x="261" y="173"/>
                  </a:lnTo>
                  <a:lnTo>
                    <a:pt x="289" y="195"/>
                  </a:lnTo>
                  <a:lnTo>
                    <a:pt x="320" y="215"/>
                  </a:lnTo>
                  <a:lnTo>
                    <a:pt x="351" y="230"/>
                  </a:lnTo>
                  <a:lnTo>
                    <a:pt x="384" y="242"/>
                  </a:lnTo>
                  <a:lnTo>
                    <a:pt x="421" y="246"/>
                  </a:lnTo>
                  <a:lnTo>
                    <a:pt x="414" y="264"/>
                  </a:lnTo>
                  <a:lnTo>
                    <a:pt x="399" y="281"/>
                  </a:lnTo>
                  <a:lnTo>
                    <a:pt x="381" y="294"/>
                  </a:lnTo>
                  <a:lnTo>
                    <a:pt x="358" y="305"/>
                  </a:lnTo>
                  <a:lnTo>
                    <a:pt x="332" y="314"/>
                  </a:lnTo>
                  <a:lnTo>
                    <a:pt x="302" y="321"/>
                  </a:lnTo>
                  <a:lnTo>
                    <a:pt x="271" y="326"/>
                  </a:lnTo>
                  <a:lnTo>
                    <a:pt x="238" y="329"/>
                  </a:lnTo>
                  <a:lnTo>
                    <a:pt x="207" y="332"/>
                  </a:lnTo>
                  <a:lnTo>
                    <a:pt x="176" y="333"/>
                  </a:lnTo>
                  <a:lnTo>
                    <a:pt x="147" y="335"/>
                  </a:lnTo>
                  <a:lnTo>
                    <a:pt x="120" y="335"/>
                  </a:lnTo>
                  <a:lnTo>
                    <a:pt x="97" y="335"/>
                  </a:lnTo>
                  <a:lnTo>
                    <a:pt x="79" y="335"/>
                  </a:lnTo>
                  <a:lnTo>
                    <a:pt x="107" y="329"/>
                  </a:lnTo>
                  <a:lnTo>
                    <a:pt x="131" y="325"/>
                  </a:lnTo>
                  <a:lnTo>
                    <a:pt x="151" y="321"/>
                  </a:lnTo>
                  <a:lnTo>
                    <a:pt x="166" y="315"/>
                  </a:lnTo>
                  <a:lnTo>
                    <a:pt x="182" y="306"/>
                  </a:lnTo>
                  <a:lnTo>
                    <a:pt x="159" y="308"/>
                  </a:lnTo>
                  <a:lnTo>
                    <a:pt x="139" y="304"/>
                  </a:lnTo>
                  <a:lnTo>
                    <a:pt x="125" y="295"/>
                  </a:lnTo>
                  <a:lnTo>
                    <a:pt x="114" y="283"/>
                  </a:lnTo>
                  <a:lnTo>
                    <a:pt x="107" y="268"/>
                  </a:lnTo>
                  <a:lnTo>
                    <a:pt x="101" y="252"/>
                  </a:lnTo>
                  <a:lnTo>
                    <a:pt x="97" y="233"/>
                  </a:lnTo>
                  <a:lnTo>
                    <a:pt x="96" y="214"/>
                  </a:lnTo>
                  <a:lnTo>
                    <a:pt x="96" y="194"/>
                  </a:lnTo>
                  <a:lnTo>
                    <a:pt x="96" y="176"/>
                  </a:lnTo>
                  <a:lnTo>
                    <a:pt x="96" y="157"/>
                  </a:lnTo>
                  <a:lnTo>
                    <a:pt x="96" y="142"/>
                  </a:lnTo>
                  <a:lnTo>
                    <a:pt x="94" y="128"/>
                  </a:lnTo>
                  <a:lnTo>
                    <a:pt x="93" y="121"/>
                  </a:lnTo>
                  <a:lnTo>
                    <a:pt x="90" y="108"/>
                  </a:lnTo>
                  <a:lnTo>
                    <a:pt x="84" y="93"/>
                  </a:lnTo>
                  <a:lnTo>
                    <a:pt x="79" y="77"/>
                  </a:lnTo>
                  <a:lnTo>
                    <a:pt x="70" y="59"/>
                  </a:lnTo>
                  <a:lnTo>
                    <a:pt x="59" y="42"/>
                  </a:lnTo>
                  <a:lnTo>
                    <a:pt x="43" y="25"/>
                  </a:lnTo>
                  <a:lnTo>
                    <a:pt x="24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4706938" y="2093913"/>
              <a:ext cx="1089025" cy="958850"/>
            </a:xfrm>
            <a:custGeom>
              <a:avLst/>
              <a:gdLst>
                <a:gd name="T0" fmla="*/ 1333 w 2059"/>
                <a:gd name="T1" fmla="*/ 724 h 1812"/>
                <a:gd name="T2" fmla="*/ 1217 w 2059"/>
                <a:gd name="T3" fmla="*/ 879 h 1812"/>
                <a:gd name="T4" fmla="*/ 1352 w 2059"/>
                <a:gd name="T5" fmla="*/ 896 h 1812"/>
                <a:gd name="T6" fmla="*/ 1531 w 2059"/>
                <a:gd name="T7" fmla="*/ 616 h 1812"/>
                <a:gd name="T8" fmla="*/ 1888 w 2059"/>
                <a:gd name="T9" fmla="*/ 478 h 1812"/>
                <a:gd name="T10" fmla="*/ 1477 w 2059"/>
                <a:gd name="T11" fmla="*/ 964 h 1812"/>
                <a:gd name="T12" fmla="*/ 1538 w 2059"/>
                <a:gd name="T13" fmla="*/ 1092 h 1812"/>
                <a:gd name="T14" fmla="*/ 1692 w 2059"/>
                <a:gd name="T15" fmla="*/ 1146 h 1812"/>
                <a:gd name="T16" fmla="*/ 1906 w 2059"/>
                <a:gd name="T17" fmla="*/ 797 h 1812"/>
                <a:gd name="T18" fmla="*/ 1939 w 2059"/>
                <a:gd name="T19" fmla="*/ 0 h 1812"/>
                <a:gd name="T20" fmla="*/ 2059 w 2059"/>
                <a:gd name="T21" fmla="*/ 402 h 1812"/>
                <a:gd name="T22" fmla="*/ 1946 w 2059"/>
                <a:gd name="T23" fmla="*/ 931 h 1812"/>
                <a:gd name="T24" fmla="*/ 1704 w 2059"/>
                <a:gd name="T25" fmla="*/ 1273 h 1812"/>
                <a:gd name="T26" fmla="*/ 1641 w 2059"/>
                <a:gd name="T27" fmla="*/ 1567 h 1812"/>
                <a:gd name="T28" fmla="*/ 1382 w 2059"/>
                <a:gd name="T29" fmla="*/ 1787 h 1812"/>
                <a:gd name="T30" fmla="*/ 1211 w 2059"/>
                <a:gd name="T31" fmla="*/ 1650 h 1812"/>
                <a:gd name="T32" fmla="*/ 975 w 2059"/>
                <a:gd name="T33" fmla="*/ 1630 h 1812"/>
                <a:gd name="T34" fmla="*/ 680 w 2059"/>
                <a:gd name="T35" fmla="*/ 1645 h 1812"/>
                <a:gd name="T36" fmla="*/ 295 w 2059"/>
                <a:gd name="T37" fmla="*/ 1538 h 1812"/>
                <a:gd name="T38" fmla="*/ 44 w 2059"/>
                <a:gd name="T39" fmla="*/ 1563 h 1812"/>
                <a:gd name="T40" fmla="*/ 182 w 2059"/>
                <a:gd name="T41" fmla="*/ 1435 h 1812"/>
                <a:gd name="T42" fmla="*/ 161 w 2059"/>
                <a:gd name="T43" fmla="*/ 1156 h 1812"/>
                <a:gd name="T44" fmla="*/ 239 w 2059"/>
                <a:gd name="T45" fmla="*/ 1224 h 1812"/>
                <a:gd name="T46" fmla="*/ 481 w 2059"/>
                <a:gd name="T47" fmla="*/ 1511 h 1812"/>
                <a:gd name="T48" fmla="*/ 1066 w 2059"/>
                <a:gd name="T49" fmla="*/ 1552 h 1812"/>
                <a:gd name="T50" fmla="*/ 1293 w 2059"/>
                <a:gd name="T51" fmla="*/ 1592 h 1812"/>
                <a:gd name="T52" fmla="*/ 1408 w 2059"/>
                <a:gd name="T53" fmla="*/ 1699 h 1812"/>
                <a:gd name="T54" fmla="*/ 1550 w 2059"/>
                <a:gd name="T55" fmla="*/ 1521 h 1812"/>
                <a:gd name="T56" fmla="*/ 1488 w 2059"/>
                <a:gd name="T57" fmla="*/ 1425 h 1812"/>
                <a:gd name="T58" fmla="*/ 1498 w 2059"/>
                <a:gd name="T59" fmla="*/ 1517 h 1812"/>
                <a:gd name="T60" fmla="*/ 1447 w 2059"/>
                <a:gd name="T61" fmla="*/ 1462 h 1812"/>
                <a:gd name="T62" fmla="*/ 1482 w 2059"/>
                <a:gd name="T63" fmla="*/ 1341 h 1812"/>
                <a:gd name="T64" fmla="*/ 1573 w 2059"/>
                <a:gd name="T65" fmla="*/ 1507 h 1812"/>
                <a:gd name="T66" fmla="*/ 1556 w 2059"/>
                <a:gd name="T67" fmla="*/ 1356 h 1812"/>
                <a:gd name="T68" fmla="*/ 1501 w 2059"/>
                <a:gd name="T69" fmla="*/ 1276 h 1812"/>
                <a:gd name="T70" fmla="*/ 1591 w 2059"/>
                <a:gd name="T71" fmla="*/ 1253 h 1812"/>
                <a:gd name="T72" fmla="*/ 1433 w 2059"/>
                <a:gd name="T73" fmla="*/ 1162 h 1812"/>
                <a:gd name="T74" fmla="*/ 1321 w 2059"/>
                <a:gd name="T75" fmla="*/ 1049 h 1812"/>
                <a:gd name="T76" fmla="*/ 1116 w 2059"/>
                <a:gd name="T77" fmla="*/ 1007 h 1812"/>
                <a:gd name="T78" fmla="*/ 916 w 2059"/>
                <a:gd name="T79" fmla="*/ 899 h 1812"/>
                <a:gd name="T80" fmla="*/ 750 w 2059"/>
                <a:gd name="T81" fmla="*/ 705 h 1812"/>
                <a:gd name="T82" fmla="*/ 712 w 2059"/>
                <a:gd name="T83" fmla="*/ 589 h 1812"/>
                <a:gd name="T84" fmla="*/ 889 w 2059"/>
                <a:gd name="T85" fmla="*/ 374 h 1812"/>
                <a:gd name="T86" fmla="*/ 982 w 2059"/>
                <a:gd name="T87" fmla="*/ 221 h 1812"/>
                <a:gd name="T88" fmla="*/ 637 w 2059"/>
                <a:gd name="T89" fmla="*/ 329 h 1812"/>
                <a:gd name="T90" fmla="*/ 363 w 2059"/>
                <a:gd name="T91" fmla="*/ 482 h 1812"/>
                <a:gd name="T92" fmla="*/ 284 w 2059"/>
                <a:gd name="T93" fmla="*/ 547 h 1812"/>
                <a:gd name="T94" fmla="*/ 370 w 2059"/>
                <a:gd name="T95" fmla="*/ 332 h 1812"/>
                <a:gd name="T96" fmla="*/ 197 w 2059"/>
                <a:gd name="T97" fmla="*/ 128 h 1812"/>
                <a:gd name="T98" fmla="*/ 403 w 2059"/>
                <a:gd name="T99" fmla="*/ 221 h 1812"/>
                <a:gd name="T100" fmla="*/ 715 w 2059"/>
                <a:gd name="T101" fmla="*/ 223 h 1812"/>
                <a:gd name="T102" fmla="*/ 1020 w 2059"/>
                <a:gd name="T103" fmla="*/ 135 h 1812"/>
                <a:gd name="T104" fmla="*/ 991 w 2059"/>
                <a:gd name="T105" fmla="*/ 439 h 1812"/>
                <a:gd name="T106" fmla="*/ 909 w 2059"/>
                <a:gd name="T107" fmla="*/ 696 h 1812"/>
                <a:gd name="T108" fmla="*/ 1059 w 2059"/>
                <a:gd name="T109" fmla="*/ 788 h 1812"/>
                <a:gd name="T110" fmla="*/ 1386 w 2059"/>
                <a:gd name="T111" fmla="*/ 596 h 1812"/>
                <a:gd name="T112" fmla="*/ 1618 w 2059"/>
                <a:gd name="T113" fmla="*/ 406 h 1812"/>
                <a:gd name="T114" fmla="*/ 1477 w 2059"/>
                <a:gd name="T115" fmla="*/ 827 h 1812"/>
                <a:gd name="T116" fmla="*/ 1608 w 2059"/>
                <a:gd name="T117" fmla="*/ 779 h 1812"/>
                <a:gd name="T118" fmla="*/ 1895 w 2059"/>
                <a:gd name="T119" fmla="*/ 28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9" h="1812">
                  <a:moveTo>
                    <a:pt x="1562" y="474"/>
                  </a:moveTo>
                  <a:lnTo>
                    <a:pt x="1543" y="510"/>
                  </a:lnTo>
                  <a:lnTo>
                    <a:pt x="1518" y="547"/>
                  </a:lnTo>
                  <a:lnTo>
                    <a:pt x="1487" y="585"/>
                  </a:lnTo>
                  <a:lnTo>
                    <a:pt x="1453" y="623"/>
                  </a:lnTo>
                  <a:lnTo>
                    <a:pt x="1415" y="658"/>
                  </a:lnTo>
                  <a:lnTo>
                    <a:pt x="1374" y="693"/>
                  </a:lnTo>
                  <a:lnTo>
                    <a:pt x="1333" y="724"/>
                  </a:lnTo>
                  <a:lnTo>
                    <a:pt x="1293" y="752"/>
                  </a:lnTo>
                  <a:lnTo>
                    <a:pt x="1254" y="778"/>
                  </a:lnTo>
                  <a:lnTo>
                    <a:pt x="1217" y="796"/>
                  </a:lnTo>
                  <a:lnTo>
                    <a:pt x="1184" y="810"/>
                  </a:lnTo>
                  <a:lnTo>
                    <a:pt x="1186" y="827"/>
                  </a:lnTo>
                  <a:lnTo>
                    <a:pt x="1193" y="844"/>
                  </a:lnTo>
                  <a:lnTo>
                    <a:pt x="1203" y="862"/>
                  </a:lnTo>
                  <a:lnTo>
                    <a:pt x="1217" y="879"/>
                  </a:lnTo>
                  <a:lnTo>
                    <a:pt x="1232" y="895"/>
                  </a:lnTo>
                  <a:lnTo>
                    <a:pt x="1251" y="909"/>
                  </a:lnTo>
                  <a:lnTo>
                    <a:pt x="1268" y="918"/>
                  </a:lnTo>
                  <a:lnTo>
                    <a:pt x="1285" y="927"/>
                  </a:lnTo>
                  <a:lnTo>
                    <a:pt x="1300" y="930"/>
                  </a:lnTo>
                  <a:lnTo>
                    <a:pt x="1314" y="927"/>
                  </a:lnTo>
                  <a:lnTo>
                    <a:pt x="1331" y="914"/>
                  </a:lnTo>
                  <a:lnTo>
                    <a:pt x="1352" y="896"/>
                  </a:lnTo>
                  <a:lnTo>
                    <a:pt x="1375" y="872"/>
                  </a:lnTo>
                  <a:lnTo>
                    <a:pt x="1399" y="842"/>
                  </a:lnTo>
                  <a:lnTo>
                    <a:pt x="1423" y="810"/>
                  </a:lnTo>
                  <a:lnTo>
                    <a:pt x="1447" y="775"/>
                  </a:lnTo>
                  <a:lnTo>
                    <a:pt x="1471" y="736"/>
                  </a:lnTo>
                  <a:lnTo>
                    <a:pt x="1492" y="696"/>
                  </a:lnTo>
                  <a:lnTo>
                    <a:pt x="1514" y="657"/>
                  </a:lnTo>
                  <a:lnTo>
                    <a:pt x="1531" y="616"/>
                  </a:lnTo>
                  <a:lnTo>
                    <a:pt x="1545" y="577"/>
                  </a:lnTo>
                  <a:lnTo>
                    <a:pt x="1556" y="540"/>
                  </a:lnTo>
                  <a:lnTo>
                    <a:pt x="1562" y="505"/>
                  </a:lnTo>
                  <a:lnTo>
                    <a:pt x="1562" y="474"/>
                  </a:lnTo>
                  <a:close/>
                  <a:moveTo>
                    <a:pt x="1974" y="236"/>
                  </a:moveTo>
                  <a:lnTo>
                    <a:pt x="1949" y="319"/>
                  </a:lnTo>
                  <a:lnTo>
                    <a:pt x="1921" y="401"/>
                  </a:lnTo>
                  <a:lnTo>
                    <a:pt x="1888" y="478"/>
                  </a:lnTo>
                  <a:lnTo>
                    <a:pt x="1853" y="551"/>
                  </a:lnTo>
                  <a:lnTo>
                    <a:pt x="1813" y="622"/>
                  </a:lnTo>
                  <a:lnTo>
                    <a:pt x="1769" y="688"/>
                  </a:lnTo>
                  <a:lnTo>
                    <a:pt x="1721" y="751"/>
                  </a:lnTo>
                  <a:lnTo>
                    <a:pt x="1669" y="810"/>
                  </a:lnTo>
                  <a:lnTo>
                    <a:pt x="1610" y="865"/>
                  </a:lnTo>
                  <a:lnTo>
                    <a:pt x="1546" y="917"/>
                  </a:lnTo>
                  <a:lnTo>
                    <a:pt x="1477" y="964"/>
                  </a:lnTo>
                  <a:lnTo>
                    <a:pt x="1468" y="973"/>
                  </a:lnTo>
                  <a:lnTo>
                    <a:pt x="1466" y="985"/>
                  </a:lnTo>
                  <a:lnTo>
                    <a:pt x="1468" y="1000"/>
                  </a:lnTo>
                  <a:lnTo>
                    <a:pt x="1475" y="1017"/>
                  </a:lnTo>
                  <a:lnTo>
                    <a:pt x="1487" y="1035"/>
                  </a:lnTo>
                  <a:lnTo>
                    <a:pt x="1501" y="1054"/>
                  </a:lnTo>
                  <a:lnTo>
                    <a:pt x="1518" y="1073"/>
                  </a:lnTo>
                  <a:lnTo>
                    <a:pt x="1538" y="1092"/>
                  </a:lnTo>
                  <a:lnTo>
                    <a:pt x="1559" y="1108"/>
                  </a:lnTo>
                  <a:lnTo>
                    <a:pt x="1581" y="1124"/>
                  </a:lnTo>
                  <a:lnTo>
                    <a:pt x="1604" y="1137"/>
                  </a:lnTo>
                  <a:lnTo>
                    <a:pt x="1627" y="1145"/>
                  </a:lnTo>
                  <a:lnTo>
                    <a:pt x="1649" y="1151"/>
                  </a:lnTo>
                  <a:lnTo>
                    <a:pt x="1670" y="1152"/>
                  </a:lnTo>
                  <a:lnTo>
                    <a:pt x="1689" y="1148"/>
                  </a:lnTo>
                  <a:lnTo>
                    <a:pt x="1692" y="1146"/>
                  </a:lnTo>
                  <a:lnTo>
                    <a:pt x="1692" y="1145"/>
                  </a:lnTo>
                  <a:lnTo>
                    <a:pt x="1730" y="1104"/>
                  </a:lnTo>
                  <a:lnTo>
                    <a:pt x="1767" y="1058"/>
                  </a:lnTo>
                  <a:lnTo>
                    <a:pt x="1800" y="1009"/>
                  </a:lnTo>
                  <a:lnTo>
                    <a:pt x="1832" y="956"/>
                  </a:lnTo>
                  <a:lnTo>
                    <a:pt x="1860" y="902"/>
                  </a:lnTo>
                  <a:lnTo>
                    <a:pt x="1884" y="850"/>
                  </a:lnTo>
                  <a:lnTo>
                    <a:pt x="1906" y="797"/>
                  </a:lnTo>
                  <a:lnTo>
                    <a:pt x="1936" y="709"/>
                  </a:lnTo>
                  <a:lnTo>
                    <a:pt x="1960" y="617"/>
                  </a:lnTo>
                  <a:lnTo>
                    <a:pt x="1977" y="524"/>
                  </a:lnTo>
                  <a:lnTo>
                    <a:pt x="1986" y="432"/>
                  </a:lnTo>
                  <a:lnTo>
                    <a:pt x="1986" y="337"/>
                  </a:lnTo>
                  <a:lnTo>
                    <a:pt x="1976" y="243"/>
                  </a:lnTo>
                  <a:lnTo>
                    <a:pt x="1974" y="236"/>
                  </a:lnTo>
                  <a:close/>
                  <a:moveTo>
                    <a:pt x="1939" y="0"/>
                  </a:moveTo>
                  <a:lnTo>
                    <a:pt x="1971" y="46"/>
                  </a:lnTo>
                  <a:lnTo>
                    <a:pt x="2000" y="97"/>
                  </a:lnTo>
                  <a:lnTo>
                    <a:pt x="2021" y="152"/>
                  </a:lnTo>
                  <a:lnTo>
                    <a:pt x="2038" y="211"/>
                  </a:lnTo>
                  <a:lnTo>
                    <a:pt x="2049" y="273"/>
                  </a:lnTo>
                  <a:lnTo>
                    <a:pt x="2056" y="336"/>
                  </a:lnTo>
                  <a:lnTo>
                    <a:pt x="2059" y="402"/>
                  </a:lnTo>
                  <a:lnTo>
                    <a:pt x="2059" y="402"/>
                  </a:lnTo>
                  <a:lnTo>
                    <a:pt x="2056" y="470"/>
                  </a:lnTo>
                  <a:lnTo>
                    <a:pt x="2051" y="537"/>
                  </a:lnTo>
                  <a:lnTo>
                    <a:pt x="2041" y="606"/>
                  </a:lnTo>
                  <a:lnTo>
                    <a:pt x="2028" y="674"/>
                  </a:lnTo>
                  <a:lnTo>
                    <a:pt x="2011" y="741"/>
                  </a:lnTo>
                  <a:lnTo>
                    <a:pt x="1993" y="806"/>
                  </a:lnTo>
                  <a:lnTo>
                    <a:pt x="1970" y="871"/>
                  </a:lnTo>
                  <a:lnTo>
                    <a:pt x="1946" y="931"/>
                  </a:lnTo>
                  <a:lnTo>
                    <a:pt x="1919" y="989"/>
                  </a:lnTo>
                  <a:lnTo>
                    <a:pt x="1889" y="1044"/>
                  </a:lnTo>
                  <a:lnTo>
                    <a:pt x="1860" y="1094"/>
                  </a:lnTo>
                  <a:lnTo>
                    <a:pt x="1829" y="1141"/>
                  </a:lnTo>
                  <a:lnTo>
                    <a:pt x="1796" y="1182"/>
                  </a:lnTo>
                  <a:lnTo>
                    <a:pt x="1762" y="1215"/>
                  </a:lnTo>
                  <a:lnTo>
                    <a:pt x="1728" y="1244"/>
                  </a:lnTo>
                  <a:lnTo>
                    <a:pt x="1704" y="1273"/>
                  </a:lnTo>
                  <a:lnTo>
                    <a:pt x="1686" y="1298"/>
                  </a:lnTo>
                  <a:lnTo>
                    <a:pt x="1672" y="1322"/>
                  </a:lnTo>
                  <a:lnTo>
                    <a:pt x="1662" y="1348"/>
                  </a:lnTo>
                  <a:lnTo>
                    <a:pt x="1659" y="1374"/>
                  </a:lnTo>
                  <a:lnTo>
                    <a:pt x="1661" y="1432"/>
                  </a:lnTo>
                  <a:lnTo>
                    <a:pt x="1658" y="1483"/>
                  </a:lnTo>
                  <a:lnTo>
                    <a:pt x="1652" y="1528"/>
                  </a:lnTo>
                  <a:lnTo>
                    <a:pt x="1641" y="1567"/>
                  </a:lnTo>
                  <a:lnTo>
                    <a:pt x="1627" y="1602"/>
                  </a:lnTo>
                  <a:lnTo>
                    <a:pt x="1607" y="1635"/>
                  </a:lnTo>
                  <a:lnTo>
                    <a:pt x="1583" y="1663"/>
                  </a:lnTo>
                  <a:lnTo>
                    <a:pt x="1553" y="1690"/>
                  </a:lnTo>
                  <a:lnTo>
                    <a:pt x="1519" y="1715"/>
                  </a:lnTo>
                  <a:lnTo>
                    <a:pt x="1480" y="1739"/>
                  </a:lnTo>
                  <a:lnTo>
                    <a:pt x="1434" y="1763"/>
                  </a:lnTo>
                  <a:lnTo>
                    <a:pt x="1382" y="1787"/>
                  </a:lnTo>
                  <a:lnTo>
                    <a:pt x="1326" y="1812"/>
                  </a:lnTo>
                  <a:lnTo>
                    <a:pt x="1321" y="1777"/>
                  </a:lnTo>
                  <a:lnTo>
                    <a:pt x="1313" y="1744"/>
                  </a:lnTo>
                  <a:lnTo>
                    <a:pt x="1300" y="1718"/>
                  </a:lnTo>
                  <a:lnTo>
                    <a:pt x="1283" y="1695"/>
                  </a:lnTo>
                  <a:lnTo>
                    <a:pt x="1262" y="1677"/>
                  </a:lnTo>
                  <a:lnTo>
                    <a:pt x="1237" y="1661"/>
                  </a:lnTo>
                  <a:lnTo>
                    <a:pt x="1211" y="1650"/>
                  </a:lnTo>
                  <a:lnTo>
                    <a:pt x="1181" y="1640"/>
                  </a:lnTo>
                  <a:lnTo>
                    <a:pt x="1152" y="1635"/>
                  </a:lnTo>
                  <a:lnTo>
                    <a:pt x="1121" y="1630"/>
                  </a:lnTo>
                  <a:lnTo>
                    <a:pt x="1090" y="1628"/>
                  </a:lnTo>
                  <a:lnTo>
                    <a:pt x="1060" y="1628"/>
                  </a:lnTo>
                  <a:lnTo>
                    <a:pt x="1030" y="1628"/>
                  </a:lnTo>
                  <a:lnTo>
                    <a:pt x="1002" y="1629"/>
                  </a:lnTo>
                  <a:lnTo>
                    <a:pt x="975" y="1630"/>
                  </a:lnTo>
                  <a:lnTo>
                    <a:pt x="953" y="1633"/>
                  </a:lnTo>
                  <a:lnTo>
                    <a:pt x="933" y="1635"/>
                  </a:lnTo>
                  <a:lnTo>
                    <a:pt x="916" y="1638"/>
                  </a:lnTo>
                  <a:lnTo>
                    <a:pt x="903" y="1638"/>
                  </a:lnTo>
                  <a:lnTo>
                    <a:pt x="849" y="1640"/>
                  </a:lnTo>
                  <a:lnTo>
                    <a:pt x="793" y="1643"/>
                  </a:lnTo>
                  <a:lnTo>
                    <a:pt x="736" y="1645"/>
                  </a:lnTo>
                  <a:lnTo>
                    <a:pt x="680" y="1645"/>
                  </a:lnTo>
                  <a:lnTo>
                    <a:pt x="625" y="1642"/>
                  </a:lnTo>
                  <a:lnTo>
                    <a:pt x="571" y="1636"/>
                  </a:lnTo>
                  <a:lnTo>
                    <a:pt x="517" y="1626"/>
                  </a:lnTo>
                  <a:lnTo>
                    <a:pt x="468" y="1612"/>
                  </a:lnTo>
                  <a:lnTo>
                    <a:pt x="420" y="1594"/>
                  </a:lnTo>
                  <a:lnTo>
                    <a:pt x="375" y="1570"/>
                  </a:lnTo>
                  <a:lnTo>
                    <a:pt x="335" y="1539"/>
                  </a:lnTo>
                  <a:lnTo>
                    <a:pt x="295" y="1538"/>
                  </a:lnTo>
                  <a:lnTo>
                    <a:pt x="262" y="1538"/>
                  </a:lnTo>
                  <a:lnTo>
                    <a:pt x="232" y="1538"/>
                  </a:lnTo>
                  <a:lnTo>
                    <a:pt x="204" y="1539"/>
                  </a:lnTo>
                  <a:lnTo>
                    <a:pt x="175" y="1540"/>
                  </a:lnTo>
                  <a:lnTo>
                    <a:pt x="147" y="1545"/>
                  </a:lnTo>
                  <a:lnTo>
                    <a:pt x="117" y="1549"/>
                  </a:lnTo>
                  <a:lnTo>
                    <a:pt x="83" y="1554"/>
                  </a:lnTo>
                  <a:lnTo>
                    <a:pt x="44" y="1563"/>
                  </a:lnTo>
                  <a:lnTo>
                    <a:pt x="0" y="1573"/>
                  </a:lnTo>
                  <a:lnTo>
                    <a:pt x="27" y="1538"/>
                  </a:lnTo>
                  <a:lnTo>
                    <a:pt x="55" y="1508"/>
                  </a:lnTo>
                  <a:lnTo>
                    <a:pt x="83" y="1484"/>
                  </a:lnTo>
                  <a:lnTo>
                    <a:pt x="112" y="1464"/>
                  </a:lnTo>
                  <a:lnTo>
                    <a:pt x="139" y="1450"/>
                  </a:lnTo>
                  <a:lnTo>
                    <a:pt x="163" y="1441"/>
                  </a:lnTo>
                  <a:lnTo>
                    <a:pt x="182" y="1435"/>
                  </a:lnTo>
                  <a:lnTo>
                    <a:pt x="192" y="1433"/>
                  </a:lnTo>
                  <a:lnTo>
                    <a:pt x="189" y="1424"/>
                  </a:lnTo>
                  <a:lnTo>
                    <a:pt x="177" y="1384"/>
                  </a:lnTo>
                  <a:lnTo>
                    <a:pt x="167" y="1342"/>
                  </a:lnTo>
                  <a:lnTo>
                    <a:pt x="160" y="1296"/>
                  </a:lnTo>
                  <a:lnTo>
                    <a:pt x="157" y="1249"/>
                  </a:lnTo>
                  <a:lnTo>
                    <a:pt x="157" y="1203"/>
                  </a:lnTo>
                  <a:lnTo>
                    <a:pt x="161" y="1156"/>
                  </a:lnTo>
                  <a:lnTo>
                    <a:pt x="171" y="1113"/>
                  </a:lnTo>
                  <a:lnTo>
                    <a:pt x="187" y="1073"/>
                  </a:lnTo>
                  <a:lnTo>
                    <a:pt x="201" y="1077"/>
                  </a:lnTo>
                  <a:lnTo>
                    <a:pt x="215" y="1077"/>
                  </a:lnTo>
                  <a:lnTo>
                    <a:pt x="228" y="1077"/>
                  </a:lnTo>
                  <a:lnTo>
                    <a:pt x="226" y="1128"/>
                  </a:lnTo>
                  <a:lnTo>
                    <a:pt x="230" y="1177"/>
                  </a:lnTo>
                  <a:lnTo>
                    <a:pt x="239" y="1224"/>
                  </a:lnTo>
                  <a:lnTo>
                    <a:pt x="252" y="1270"/>
                  </a:lnTo>
                  <a:lnTo>
                    <a:pt x="269" y="1314"/>
                  </a:lnTo>
                  <a:lnTo>
                    <a:pt x="291" y="1355"/>
                  </a:lnTo>
                  <a:lnTo>
                    <a:pt x="319" y="1394"/>
                  </a:lnTo>
                  <a:lnTo>
                    <a:pt x="352" y="1429"/>
                  </a:lnTo>
                  <a:lnTo>
                    <a:pt x="389" y="1460"/>
                  </a:lnTo>
                  <a:lnTo>
                    <a:pt x="433" y="1487"/>
                  </a:lnTo>
                  <a:lnTo>
                    <a:pt x="481" y="1511"/>
                  </a:lnTo>
                  <a:lnTo>
                    <a:pt x="530" y="1526"/>
                  </a:lnTo>
                  <a:lnTo>
                    <a:pt x="581" y="1538"/>
                  </a:lnTo>
                  <a:lnTo>
                    <a:pt x="633" y="1545"/>
                  </a:lnTo>
                  <a:lnTo>
                    <a:pt x="687" y="1549"/>
                  </a:lnTo>
                  <a:lnTo>
                    <a:pt x="738" y="1552"/>
                  </a:lnTo>
                  <a:lnTo>
                    <a:pt x="848" y="1553"/>
                  </a:lnTo>
                  <a:lnTo>
                    <a:pt x="957" y="1552"/>
                  </a:lnTo>
                  <a:lnTo>
                    <a:pt x="1066" y="1552"/>
                  </a:lnTo>
                  <a:lnTo>
                    <a:pt x="1094" y="1552"/>
                  </a:lnTo>
                  <a:lnTo>
                    <a:pt x="1122" y="1553"/>
                  </a:lnTo>
                  <a:lnTo>
                    <a:pt x="1153" y="1554"/>
                  </a:lnTo>
                  <a:lnTo>
                    <a:pt x="1183" y="1557"/>
                  </a:lnTo>
                  <a:lnTo>
                    <a:pt x="1213" y="1563"/>
                  </a:lnTo>
                  <a:lnTo>
                    <a:pt x="1242" y="1570"/>
                  </a:lnTo>
                  <a:lnTo>
                    <a:pt x="1269" y="1580"/>
                  </a:lnTo>
                  <a:lnTo>
                    <a:pt x="1293" y="1592"/>
                  </a:lnTo>
                  <a:lnTo>
                    <a:pt x="1314" y="1609"/>
                  </a:lnTo>
                  <a:lnTo>
                    <a:pt x="1331" y="1629"/>
                  </a:lnTo>
                  <a:lnTo>
                    <a:pt x="1343" y="1654"/>
                  </a:lnTo>
                  <a:lnTo>
                    <a:pt x="1350" y="1685"/>
                  </a:lnTo>
                  <a:lnTo>
                    <a:pt x="1351" y="1718"/>
                  </a:lnTo>
                  <a:lnTo>
                    <a:pt x="1368" y="1718"/>
                  </a:lnTo>
                  <a:lnTo>
                    <a:pt x="1386" y="1711"/>
                  </a:lnTo>
                  <a:lnTo>
                    <a:pt x="1408" y="1699"/>
                  </a:lnTo>
                  <a:lnTo>
                    <a:pt x="1429" y="1684"/>
                  </a:lnTo>
                  <a:lnTo>
                    <a:pt x="1451" y="1664"/>
                  </a:lnTo>
                  <a:lnTo>
                    <a:pt x="1474" y="1643"/>
                  </a:lnTo>
                  <a:lnTo>
                    <a:pt x="1494" y="1619"/>
                  </a:lnTo>
                  <a:lnTo>
                    <a:pt x="1512" y="1594"/>
                  </a:lnTo>
                  <a:lnTo>
                    <a:pt x="1529" y="1569"/>
                  </a:lnTo>
                  <a:lnTo>
                    <a:pt x="1542" y="1545"/>
                  </a:lnTo>
                  <a:lnTo>
                    <a:pt x="1550" y="1521"/>
                  </a:lnTo>
                  <a:lnTo>
                    <a:pt x="1553" y="1500"/>
                  </a:lnTo>
                  <a:lnTo>
                    <a:pt x="1552" y="1481"/>
                  </a:lnTo>
                  <a:lnTo>
                    <a:pt x="1543" y="1462"/>
                  </a:lnTo>
                  <a:lnTo>
                    <a:pt x="1532" y="1445"/>
                  </a:lnTo>
                  <a:lnTo>
                    <a:pt x="1515" y="1431"/>
                  </a:lnTo>
                  <a:lnTo>
                    <a:pt x="1505" y="1425"/>
                  </a:lnTo>
                  <a:lnTo>
                    <a:pt x="1497" y="1422"/>
                  </a:lnTo>
                  <a:lnTo>
                    <a:pt x="1488" y="1425"/>
                  </a:lnTo>
                  <a:lnTo>
                    <a:pt x="1487" y="1428"/>
                  </a:lnTo>
                  <a:lnTo>
                    <a:pt x="1485" y="1433"/>
                  </a:lnTo>
                  <a:lnTo>
                    <a:pt x="1485" y="1439"/>
                  </a:lnTo>
                  <a:lnTo>
                    <a:pt x="1485" y="1446"/>
                  </a:lnTo>
                  <a:lnTo>
                    <a:pt x="1488" y="1460"/>
                  </a:lnTo>
                  <a:lnTo>
                    <a:pt x="1492" y="1479"/>
                  </a:lnTo>
                  <a:lnTo>
                    <a:pt x="1495" y="1497"/>
                  </a:lnTo>
                  <a:lnTo>
                    <a:pt x="1498" y="1517"/>
                  </a:lnTo>
                  <a:lnTo>
                    <a:pt x="1497" y="1533"/>
                  </a:lnTo>
                  <a:lnTo>
                    <a:pt x="1491" y="1547"/>
                  </a:lnTo>
                  <a:lnTo>
                    <a:pt x="1488" y="1533"/>
                  </a:lnTo>
                  <a:lnTo>
                    <a:pt x="1482" y="1519"/>
                  </a:lnTo>
                  <a:lnTo>
                    <a:pt x="1475" y="1508"/>
                  </a:lnTo>
                  <a:lnTo>
                    <a:pt x="1466" y="1495"/>
                  </a:lnTo>
                  <a:lnTo>
                    <a:pt x="1456" y="1480"/>
                  </a:lnTo>
                  <a:lnTo>
                    <a:pt x="1447" y="1462"/>
                  </a:lnTo>
                  <a:lnTo>
                    <a:pt x="1439" y="1442"/>
                  </a:lnTo>
                  <a:lnTo>
                    <a:pt x="1434" y="1422"/>
                  </a:lnTo>
                  <a:lnTo>
                    <a:pt x="1432" y="1403"/>
                  </a:lnTo>
                  <a:lnTo>
                    <a:pt x="1434" y="1383"/>
                  </a:lnTo>
                  <a:lnTo>
                    <a:pt x="1441" y="1366"/>
                  </a:lnTo>
                  <a:lnTo>
                    <a:pt x="1454" y="1349"/>
                  </a:lnTo>
                  <a:lnTo>
                    <a:pt x="1467" y="1342"/>
                  </a:lnTo>
                  <a:lnTo>
                    <a:pt x="1482" y="1341"/>
                  </a:lnTo>
                  <a:lnTo>
                    <a:pt x="1498" y="1345"/>
                  </a:lnTo>
                  <a:lnTo>
                    <a:pt x="1514" y="1353"/>
                  </a:lnTo>
                  <a:lnTo>
                    <a:pt x="1531" y="1367"/>
                  </a:lnTo>
                  <a:lnTo>
                    <a:pt x="1549" y="1391"/>
                  </a:lnTo>
                  <a:lnTo>
                    <a:pt x="1563" y="1418"/>
                  </a:lnTo>
                  <a:lnTo>
                    <a:pt x="1572" y="1446"/>
                  </a:lnTo>
                  <a:lnTo>
                    <a:pt x="1576" y="1476"/>
                  </a:lnTo>
                  <a:lnTo>
                    <a:pt x="1573" y="1507"/>
                  </a:lnTo>
                  <a:lnTo>
                    <a:pt x="1566" y="1538"/>
                  </a:lnTo>
                  <a:lnTo>
                    <a:pt x="1570" y="1531"/>
                  </a:lnTo>
                  <a:lnTo>
                    <a:pt x="1579" y="1501"/>
                  </a:lnTo>
                  <a:lnTo>
                    <a:pt x="1586" y="1471"/>
                  </a:lnTo>
                  <a:lnTo>
                    <a:pt x="1587" y="1442"/>
                  </a:lnTo>
                  <a:lnTo>
                    <a:pt x="1583" y="1414"/>
                  </a:lnTo>
                  <a:lnTo>
                    <a:pt x="1573" y="1384"/>
                  </a:lnTo>
                  <a:lnTo>
                    <a:pt x="1556" y="1356"/>
                  </a:lnTo>
                  <a:lnTo>
                    <a:pt x="1535" y="1332"/>
                  </a:lnTo>
                  <a:lnTo>
                    <a:pt x="1511" y="1315"/>
                  </a:lnTo>
                  <a:lnTo>
                    <a:pt x="1484" y="1305"/>
                  </a:lnTo>
                  <a:lnTo>
                    <a:pt x="1456" y="1301"/>
                  </a:lnTo>
                  <a:lnTo>
                    <a:pt x="1427" y="1304"/>
                  </a:lnTo>
                  <a:lnTo>
                    <a:pt x="1451" y="1290"/>
                  </a:lnTo>
                  <a:lnTo>
                    <a:pt x="1475" y="1280"/>
                  </a:lnTo>
                  <a:lnTo>
                    <a:pt x="1501" y="1276"/>
                  </a:lnTo>
                  <a:lnTo>
                    <a:pt x="1526" y="1277"/>
                  </a:lnTo>
                  <a:lnTo>
                    <a:pt x="1552" y="1284"/>
                  </a:lnTo>
                  <a:lnTo>
                    <a:pt x="1577" y="1300"/>
                  </a:lnTo>
                  <a:lnTo>
                    <a:pt x="1605" y="1324"/>
                  </a:lnTo>
                  <a:lnTo>
                    <a:pt x="1603" y="1296"/>
                  </a:lnTo>
                  <a:lnTo>
                    <a:pt x="1601" y="1276"/>
                  </a:lnTo>
                  <a:lnTo>
                    <a:pt x="1597" y="1262"/>
                  </a:lnTo>
                  <a:lnTo>
                    <a:pt x="1591" y="1253"/>
                  </a:lnTo>
                  <a:lnTo>
                    <a:pt x="1583" y="1249"/>
                  </a:lnTo>
                  <a:lnTo>
                    <a:pt x="1573" y="1245"/>
                  </a:lnTo>
                  <a:lnTo>
                    <a:pt x="1557" y="1241"/>
                  </a:lnTo>
                  <a:lnTo>
                    <a:pt x="1540" y="1235"/>
                  </a:lnTo>
                  <a:lnTo>
                    <a:pt x="1518" y="1225"/>
                  </a:lnTo>
                  <a:lnTo>
                    <a:pt x="1487" y="1207"/>
                  </a:lnTo>
                  <a:lnTo>
                    <a:pt x="1458" y="1186"/>
                  </a:lnTo>
                  <a:lnTo>
                    <a:pt x="1433" y="1162"/>
                  </a:lnTo>
                  <a:lnTo>
                    <a:pt x="1410" y="1137"/>
                  </a:lnTo>
                  <a:lnTo>
                    <a:pt x="1388" y="1110"/>
                  </a:lnTo>
                  <a:lnTo>
                    <a:pt x="1379" y="1097"/>
                  </a:lnTo>
                  <a:lnTo>
                    <a:pt x="1371" y="1083"/>
                  </a:lnTo>
                  <a:lnTo>
                    <a:pt x="1361" y="1069"/>
                  </a:lnTo>
                  <a:lnTo>
                    <a:pt x="1350" y="1058"/>
                  </a:lnTo>
                  <a:lnTo>
                    <a:pt x="1337" y="1051"/>
                  </a:lnTo>
                  <a:lnTo>
                    <a:pt x="1321" y="1049"/>
                  </a:lnTo>
                  <a:lnTo>
                    <a:pt x="1280" y="1051"/>
                  </a:lnTo>
                  <a:lnTo>
                    <a:pt x="1245" y="1051"/>
                  </a:lnTo>
                  <a:lnTo>
                    <a:pt x="1214" y="1047"/>
                  </a:lnTo>
                  <a:lnTo>
                    <a:pt x="1189" y="1042"/>
                  </a:lnTo>
                  <a:lnTo>
                    <a:pt x="1167" y="1035"/>
                  </a:lnTo>
                  <a:lnTo>
                    <a:pt x="1149" y="1027"/>
                  </a:lnTo>
                  <a:lnTo>
                    <a:pt x="1132" y="1018"/>
                  </a:lnTo>
                  <a:lnTo>
                    <a:pt x="1116" y="1007"/>
                  </a:lnTo>
                  <a:lnTo>
                    <a:pt x="1101" y="997"/>
                  </a:lnTo>
                  <a:lnTo>
                    <a:pt x="1085" y="986"/>
                  </a:lnTo>
                  <a:lnTo>
                    <a:pt x="1068" y="975"/>
                  </a:lnTo>
                  <a:lnTo>
                    <a:pt x="1049" y="964"/>
                  </a:lnTo>
                  <a:lnTo>
                    <a:pt x="1026" y="954"/>
                  </a:lnTo>
                  <a:lnTo>
                    <a:pt x="999" y="942"/>
                  </a:lnTo>
                  <a:lnTo>
                    <a:pt x="955" y="924"/>
                  </a:lnTo>
                  <a:lnTo>
                    <a:pt x="916" y="899"/>
                  </a:lnTo>
                  <a:lnTo>
                    <a:pt x="878" y="868"/>
                  </a:lnTo>
                  <a:lnTo>
                    <a:pt x="842" y="831"/>
                  </a:lnTo>
                  <a:lnTo>
                    <a:pt x="807" y="786"/>
                  </a:lnTo>
                  <a:lnTo>
                    <a:pt x="772" y="733"/>
                  </a:lnTo>
                  <a:lnTo>
                    <a:pt x="767" y="726"/>
                  </a:lnTo>
                  <a:lnTo>
                    <a:pt x="763" y="717"/>
                  </a:lnTo>
                  <a:lnTo>
                    <a:pt x="758" y="710"/>
                  </a:lnTo>
                  <a:lnTo>
                    <a:pt x="750" y="705"/>
                  </a:lnTo>
                  <a:lnTo>
                    <a:pt x="742" y="702"/>
                  </a:lnTo>
                  <a:lnTo>
                    <a:pt x="732" y="705"/>
                  </a:lnTo>
                  <a:lnTo>
                    <a:pt x="721" y="713"/>
                  </a:lnTo>
                  <a:lnTo>
                    <a:pt x="707" y="729"/>
                  </a:lnTo>
                  <a:lnTo>
                    <a:pt x="700" y="689"/>
                  </a:lnTo>
                  <a:lnTo>
                    <a:pt x="698" y="654"/>
                  </a:lnTo>
                  <a:lnTo>
                    <a:pt x="702" y="620"/>
                  </a:lnTo>
                  <a:lnTo>
                    <a:pt x="712" y="589"/>
                  </a:lnTo>
                  <a:lnTo>
                    <a:pt x="725" y="560"/>
                  </a:lnTo>
                  <a:lnTo>
                    <a:pt x="743" y="532"/>
                  </a:lnTo>
                  <a:lnTo>
                    <a:pt x="763" y="505"/>
                  </a:lnTo>
                  <a:lnTo>
                    <a:pt x="787" y="479"/>
                  </a:lnTo>
                  <a:lnTo>
                    <a:pt x="811" y="453"/>
                  </a:lnTo>
                  <a:lnTo>
                    <a:pt x="837" y="427"/>
                  </a:lnTo>
                  <a:lnTo>
                    <a:pt x="864" y="401"/>
                  </a:lnTo>
                  <a:lnTo>
                    <a:pt x="889" y="374"/>
                  </a:lnTo>
                  <a:lnTo>
                    <a:pt x="902" y="360"/>
                  </a:lnTo>
                  <a:lnTo>
                    <a:pt x="917" y="343"/>
                  </a:lnTo>
                  <a:lnTo>
                    <a:pt x="933" y="323"/>
                  </a:lnTo>
                  <a:lnTo>
                    <a:pt x="950" y="302"/>
                  </a:lnTo>
                  <a:lnTo>
                    <a:pt x="964" y="281"/>
                  </a:lnTo>
                  <a:lnTo>
                    <a:pt x="975" y="259"/>
                  </a:lnTo>
                  <a:lnTo>
                    <a:pt x="982" y="239"/>
                  </a:lnTo>
                  <a:lnTo>
                    <a:pt x="982" y="221"/>
                  </a:lnTo>
                  <a:lnTo>
                    <a:pt x="936" y="246"/>
                  </a:lnTo>
                  <a:lnTo>
                    <a:pt x="890" y="266"/>
                  </a:lnTo>
                  <a:lnTo>
                    <a:pt x="845" y="282"/>
                  </a:lnTo>
                  <a:lnTo>
                    <a:pt x="801" y="295"/>
                  </a:lnTo>
                  <a:lnTo>
                    <a:pt x="759" y="305"/>
                  </a:lnTo>
                  <a:lnTo>
                    <a:pt x="718" y="313"/>
                  </a:lnTo>
                  <a:lnTo>
                    <a:pt x="677" y="322"/>
                  </a:lnTo>
                  <a:lnTo>
                    <a:pt x="637" y="329"/>
                  </a:lnTo>
                  <a:lnTo>
                    <a:pt x="599" y="337"/>
                  </a:lnTo>
                  <a:lnTo>
                    <a:pt x="563" y="347"/>
                  </a:lnTo>
                  <a:lnTo>
                    <a:pt x="527" y="360"/>
                  </a:lnTo>
                  <a:lnTo>
                    <a:pt x="492" y="375"/>
                  </a:lnTo>
                  <a:lnTo>
                    <a:pt x="458" y="394"/>
                  </a:lnTo>
                  <a:lnTo>
                    <a:pt x="425" y="418"/>
                  </a:lnTo>
                  <a:lnTo>
                    <a:pt x="393" y="447"/>
                  </a:lnTo>
                  <a:lnTo>
                    <a:pt x="363" y="482"/>
                  </a:lnTo>
                  <a:lnTo>
                    <a:pt x="334" y="524"/>
                  </a:lnTo>
                  <a:lnTo>
                    <a:pt x="305" y="575"/>
                  </a:lnTo>
                  <a:lnTo>
                    <a:pt x="278" y="634"/>
                  </a:lnTo>
                  <a:lnTo>
                    <a:pt x="277" y="634"/>
                  </a:lnTo>
                  <a:lnTo>
                    <a:pt x="270" y="631"/>
                  </a:lnTo>
                  <a:lnTo>
                    <a:pt x="270" y="633"/>
                  </a:lnTo>
                  <a:lnTo>
                    <a:pt x="276" y="591"/>
                  </a:lnTo>
                  <a:lnTo>
                    <a:pt x="284" y="547"/>
                  </a:lnTo>
                  <a:lnTo>
                    <a:pt x="295" y="505"/>
                  </a:lnTo>
                  <a:lnTo>
                    <a:pt x="311" y="464"/>
                  </a:lnTo>
                  <a:lnTo>
                    <a:pt x="329" y="426"/>
                  </a:lnTo>
                  <a:lnTo>
                    <a:pt x="352" y="389"/>
                  </a:lnTo>
                  <a:lnTo>
                    <a:pt x="379" y="358"/>
                  </a:lnTo>
                  <a:lnTo>
                    <a:pt x="383" y="353"/>
                  </a:lnTo>
                  <a:lnTo>
                    <a:pt x="379" y="347"/>
                  </a:lnTo>
                  <a:lnTo>
                    <a:pt x="370" y="332"/>
                  </a:lnTo>
                  <a:lnTo>
                    <a:pt x="358" y="311"/>
                  </a:lnTo>
                  <a:lnTo>
                    <a:pt x="339" y="288"/>
                  </a:lnTo>
                  <a:lnTo>
                    <a:pt x="319" y="263"/>
                  </a:lnTo>
                  <a:lnTo>
                    <a:pt x="297" y="235"/>
                  </a:lnTo>
                  <a:lnTo>
                    <a:pt x="273" y="208"/>
                  </a:lnTo>
                  <a:lnTo>
                    <a:pt x="247" y="180"/>
                  </a:lnTo>
                  <a:lnTo>
                    <a:pt x="222" y="153"/>
                  </a:lnTo>
                  <a:lnTo>
                    <a:pt x="197" y="128"/>
                  </a:lnTo>
                  <a:lnTo>
                    <a:pt x="174" y="105"/>
                  </a:lnTo>
                  <a:lnTo>
                    <a:pt x="153" y="87"/>
                  </a:lnTo>
                  <a:lnTo>
                    <a:pt x="134" y="73"/>
                  </a:lnTo>
                  <a:lnTo>
                    <a:pt x="188" y="97"/>
                  </a:lnTo>
                  <a:lnTo>
                    <a:pt x="245" y="125"/>
                  </a:lnTo>
                  <a:lnTo>
                    <a:pt x="300" y="154"/>
                  </a:lnTo>
                  <a:lnTo>
                    <a:pt x="353" y="187"/>
                  </a:lnTo>
                  <a:lnTo>
                    <a:pt x="403" y="221"/>
                  </a:lnTo>
                  <a:lnTo>
                    <a:pt x="447" y="256"/>
                  </a:lnTo>
                  <a:lnTo>
                    <a:pt x="482" y="292"/>
                  </a:lnTo>
                  <a:lnTo>
                    <a:pt x="517" y="273"/>
                  </a:lnTo>
                  <a:lnTo>
                    <a:pt x="554" y="256"/>
                  </a:lnTo>
                  <a:lnTo>
                    <a:pt x="592" y="244"/>
                  </a:lnTo>
                  <a:lnTo>
                    <a:pt x="632" y="236"/>
                  </a:lnTo>
                  <a:lnTo>
                    <a:pt x="673" y="229"/>
                  </a:lnTo>
                  <a:lnTo>
                    <a:pt x="715" y="223"/>
                  </a:lnTo>
                  <a:lnTo>
                    <a:pt x="756" y="219"/>
                  </a:lnTo>
                  <a:lnTo>
                    <a:pt x="797" y="215"/>
                  </a:lnTo>
                  <a:lnTo>
                    <a:pt x="838" y="209"/>
                  </a:lnTo>
                  <a:lnTo>
                    <a:pt x="878" y="201"/>
                  </a:lnTo>
                  <a:lnTo>
                    <a:pt x="917" y="191"/>
                  </a:lnTo>
                  <a:lnTo>
                    <a:pt x="954" y="177"/>
                  </a:lnTo>
                  <a:lnTo>
                    <a:pt x="988" y="159"/>
                  </a:lnTo>
                  <a:lnTo>
                    <a:pt x="1020" y="135"/>
                  </a:lnTo>
                  <a:lnTo>
                    <a:pt x="1049" y="105"/>
                  </a:lnTo>
                  <a:lnTo>
                    <a:pt x="1057" y="152"/>
                  </a:lnTo>
                  <a:lnTo>
                    <a:pt x="1057" y="201"/>
                  </a:lnTo>
                  <a:lnTo>
                    <a:pt x="1053" y="250"/>
                  </a:lnTo>
                  <a:lnTo>
                    <a:pt x="1043" y="299"/>
                  </a:lnTo>
                  <a:lnTo>
                    <a:pt x="1029" y="349"/>
                  </a:lnTo>
                  <a:lnTo>
                    <a:pt x="1010" y="395"/>
                  </a:lnTo>
                  <a:lnTo>
                    <a:pt x="991" y="439"/>
                  </a:lnTo>
                  <a:lnTo>
                    <a:pt x="968" y="481"/>
                  </a:lnTo>
                  <a:lnTo>
                    <a:pt x="944" y="517"/>
                  </a:lnTo>
                  <a:lnTo>
                    <a:pt x="920" y="548"/>
                  </a:lnTo>
                  <a:lnTo>
                    <a:pt x="896" y="575"/>
                  </a:lnTo>
                  <a:lnTo>
                    <a:pt x="873" y="593"/>
                  </a:lnTo>
                  <a:lnTo>
                    <a:pt x="883" y="634"/>
                  </a:lnTo>
                  <a:lnTo>
                    <a:pt x="895" y="668"/>
                  </a:lnTo>
                  <a:lnTo>
                    <a:pt x="909" y="696"/>
                  </a:lnTo>
                  <a:lnTo>
                    <a:pt x="924" y="717"/>
                  </a:lnTo>
                  <a:lnTo>
                    <a:pt x="940" y="734"/>
                  </a:lnTo>
                  <a:lnTo>
                    <a:pt x="958" y="748"/>
                  </a:lnTo>
                  <a:lnTo>
                    <a:pt x="978" y="758"/>
                  </a:lnTo>
                  <a:lnTo>
                    <a:pt x="998" y="767"/>
                  </a:lnTo>
                  <a:lnTo>
                    <a:pt x="1018" y="774"/>
                  </a:lnTo>
                  <a:lnTo>
                    <a:pt x="1037" y="779"/>
                  </a:lnTo>
                  <a:lnTo>
                    <a:pt x="1059" y="788"/>
                  </a:lnTo>
                  <a:lnTo>
                    <a:pt x="1091" y="781"/>
                  </a:lnTo>
                  <a:lnTo>
                    <a:pt x="1128" y="769"/>
                  </a:lnTo>
                  <a:lnTo>
                    <a:pt x="1167" y="751"/>
                  </a:lnTo>
                  <a:lnTo>
                    <a:pt x="1210" y="730"/>
                  </a:lnTo>
                  <a:lnTo>
                    <a:pt x="1254" y="702"/>
                  </a:lnTo>
                  <a:lnTo>
                    <a:pt x="1299" y="671"/>
                  </a:lnTo>
                  <a:lnTo>
                    <a:pt x="1343" y="636"/>
                  </a:lnTo>
                  <a:lnTo>
                    <a:pt x="1386" y="596"/>
                  </a:lnTo>
                  <a:lnTo>
                    <a:pt x="1430" y="553"/>
                  </a:lnTo>
                  <a:lnTo>
                    <a:pt x="1471" y="506"/>
                  </a:lnTo>
                  <a:lnTo>
                    <a:pt x="1509" y="457"/>
                  </a:lnTo>
                  <a:lnTo>
                    <a:pt x="1545" y="405"/>
                  </a:lnTo>
                  <a:lnTo>
                    <a:pt x="1574" y="350"/>
                  </a:lnTo>
                  <a:lnTo>
                    <a:pt x="1601" y="294"/>
                  </a:lnTo>
                  <a:lnTo>
                    <a:pt x="1614" y="350"/>
                  </a:lnTo>
                  <a:lnTo>
                    <a:pt x="1618" y="406"/>
                  </a:lnTo>
                  <a:lnTo>
                    <a:pt x="1615" y="464"/>
                  </a:lnTo>
                  <a:lnTo>
                    <a:pt x="1608" y="522"/>
                  </a:lnTo>
                  <a:lnTo>
                    <a:pt x="1594" y="578"/>
                  </a:lnTo>
                  <a:lnTo>
                    <a:pt x="1577" y="633"/>
                  </a:lnTo>
                  <a:lnTo>
                    <a:pt x="1556" y="686"/>
                  </a:lnTo>
                  <a:lnTo>
                    <a:pt x="1531" y="736"/>
                  </a:lnTo>
                  <a:lnTo>
                    <a:pt x="1505" y="783"/>
                  </a:lnTo>
                  <a:lnTo>
                    <a:pt x="1477" y="827"/>
                  </a:lnTo>
                  <a:lnTo>
                    <a:pt x="1449" y="865"/>
                  </a:lnTo>
                  <a:lnTo>
                    <a:pt x="1420" y="899"/>
                  </a:lnTo>
                  <a:lnTo>
                    <a:pt x="1392" y="927"/>
                  </a:lnTo>
                  <a:lnTo>
                    <a:pt x="1433" y="913"/>
                  </a:lnTo>
                  <a:lnTo>
                    <a:pt x="1477" y="890"/>
                  </a:lnTo>
                  <a:lnTo>
                    <a:pt x="1519" y="861"/>
                  </a:lnTo>
                  <a:lnTo>
                    <a:pt x="1564" y="823"/>
                  </a:lnTo>
                  <a:lnTo>
                    <a:pt x="1608" y="779"/>
                  </a:lnTo>
                  <a:lnTo>
                    <a:pt x="1652" y="730"/>
                  </a:lnTo>
                  <a:lnTo>
                    <a:pt x="1694" y="676"/>
                  </a:lnTo>
                  <a:lnTo>
                    <a:pt x="1735" y="617"/>
                  </a:lnTo>
                  <a:lnTo>
                    <a:pt x="1774" y="555"/>
                  </a:lnTo>
                  <a:lnTo>
                    <a:pt x="1809" y="489"/>
                  </a:lnTo>
                  <a:lnTo>
                    <a:pt x="1841" y="422"/>
                  </a:lnTo>
                  <a:lnTo>
                    <a:pt x="1871" y="351"/>
                  </a:lnTo>
                  <a:lnTo>
                    <a:pt x="1895" y="281"/>
                  </a:lnTo>
                  <a:lnTo>
                    <a:pt x="1915" y="211"/>
                  </a:lnTo>
                  <a:lnTo>
                    <a:pt x="1929" y="139"/>
                  </a:lnTo>
                  <a:lnTo>
                    <a:pt x="1938" y="69"/>
                  </a:lnTo>
                  <a:lnTo>
                    <a:pt x="19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902201" y="2255838"/>
              <a:ext cx="279400" cy="212725"/>
            </a:xfrm>
            <a:custGeom>
              <a:avLst/>
              <a:gdLst>
                <a:gd name="T0" fmla="*/ 527 w 527"/>
                <a:gd name="T1" fmla="*/ 0 h 404"/>
                <a:gd name="T2" fmla="*/ 504 w 527"/>
                <a:gd name="T3" fmla="*/ 24 h 404"/>
                <a:gd name="T4" fmla="*/ 478 w 527"/>
                <a:gd name="T5" fmla="*/ 44 h 404"/>
                <a:gd name="T6" fmla="*/ 448 w 527"/>
                <a:gd name="T7" fmla="*/ 60 h 404"/>
                <a:gd name="T8" fmla="*/ 417 w 527"/>
                <a:gd name="T9" fmla="*/ 76 h 404"/>
                <a:gd name="T10" fmla="*/ 383 w 527"/>
                <a:gd name="T11" fmla="*/ 90 h 404"/>
                <a:gd name="T12" fmla="*/ 349 w 527"/>
                <a:gd name="T13" fmla="*/ 104 h 404"/>
                <a:gd name="T14" fmla="*/ 314 w 527"/>
                <a:gd name="T15" fmla="*/ 120 h 404"/>
                <a:gd name="T16" fmla="*/ 280 w 527"/>
                <a:gd name="T17" fmla="*/ 138 h 404"/>
                <a:gd name="T18" fmla="*/ 246 w 527"/>
                <a:gd name="T19" fmla="*/ 158 h 404"/>
                <a:gd name="T20" fmla="*/ 213 w 527"/>
                <a:gd name="T21" fmla="*/ 181 h 404"/>
                <a:gd name="T22" fmla="*/ 182 w 527"/>
                <a:gd name="T23" fmla="*/ 211 h 404"/>
                <a:gd name="T24" fmla="*/ 154 w 527"/>
                <a:gd name="T25" fmla="*/ 246 h 404"/>
                <a:gd name="T26" fmla="*/ 129 w 527"/>
                <a:gd name="T27" fmla="*/ 287 h 404"/>
                <a:gd name="T28" fmla="*/ 127 w 527"/>
                <a:gd name="T29" fmla="*/ 294 h 404"/>
                <a:gd name="T30" fmla="*/ 127 w 527"/>
                <a:gd name="T31" fmla="*/ 301 h 404"/>
                <a:gd name="T32" fmla="*/ 131 w 527"/>
                <a:gd name="T33" fmla="*/ 311 h 404"/>
                <a:gd name="T34" fmla="*/ 138 w 527"/>
                <a:gd name="T35" fmla="*/ 321 h 404"/>
                <a:gd name="T36" fmla="*/ 150 w 527"/>
                <a:gd name="T37" fmla="*/ 333 h 404"/>
                <a:gd name="T38" fmla="*/ 165 w 527"/>
                <a:gd name="T39" fmla="*/ 349 h 404"/>
                <a:gd name="T40" fmla="*/ 185 w 527"/>
                <a:gd name="T41" fmla="*/ 364 h 404"/>
                <a:gd name="T42" fmla="*/ 212 w 527"/>
                <a:gd name="T43" fmla="*/ 384 h 404"/>
                <a:gd name="T44" fmla="*/ 244 w 527"/>
                <a:gd name="T45" fmla="*/ 404 h 404"/>
                <a:gd name="T46" fmla="*/ 215 w 527"/>
                <a:gd name="T47" fmla="*/ 398 h 404"/>
                <a:gd name="T48" fmla="*/ 181 w 527"/>
                <a:gd name="T49" fmla="*/ 388 h 404"/>
                <a:gd name="T50" fmla="*/ 147 w 527"/>
                <a:gd name="T51" fmla="*/ 377 h 404"/>
                <a:gd name="T52" fmla="*/ 112 w 527"/>
                <a:gd name="T53" fmla="*/ 362 h 404"/>
                <a:gd name="T54" fmla="*/ 79 w 527"/>
                <a:gd name="T55" fmla="*/ 343 h 404"/>
                <a:gd name="T56" fmla="*/ 48 w 527"/>
                <a:gd name="T57" fmla="*/ 321 h 404"/>
                <a:gd name="T58" fmla="*/ 21 w 527"/>
                <a:gd name="T59" fmla="*/ 294 h 404"/>
                <a:gd name="T60" fmla="*/ 0 w 527"/>
                <a:gd name="T61" fmla="*/ 263 h 404"/>
                <a:gd name="T62" fmla="*/ 32 w 527"/>
                <a:gd name="T63" fmla="*/ 229 h 404"/>
                <a:gd name="T64" fmla="*/ 62 w 527"/>
                <a:gd name="T65" fmla="*/ 201 h 404"/>
                <a:gd name="T66" fmla="*/ 89 w 527"/>
                <a:gd name="T67" fmla="*/ 176 h 404"/>
                <a:gd name="T68" fmla="*/ 113 w 527"/>
                <a:gd name="T69" fmla="*/ 155 h 404"/>
                <a:gd name="T70" fmla="*/ 136 w 527"/>
                <a:gd name="T71" fmla="*/ 138 h 404"/>
                <a:gd name="T72" fmla="*/ 155 w 527"/>
                <a:gd name="T73" fmla="*/ 122 h 404"/>
                <a:gd name="T74" fmla="*/ 174 w 527"/>
                <a:gd name="T75" fmla="*/ 110 h 404"/>
                <a:gd name="T76" fmla="*/ 209 w 527"/>
                <a:gd name="T77" fmla="*/ 87 h 404"/>
                <a:gd name="T78" fmla="*/ 246 w 527"/>
                <a:gd name="T79" fmla="*/ 70 h 404"/>
                <a:gd name="T80" fmla="*/ 284 w 527"/>
                <a:gd name="T81" fmla="*/ 59 h 404"/>
                <a:gd name="T82" fmla="*/ 325 w 527"/>
                <a:gd name="T83" fmla="*/ 49 h 404"/>
                <a:gd name="T84" fmla="*/ 366 w 527"/>
                <a:gd name="T85" fmla="*/ 41 h 404"/>
                <a:gd name="T86" fmla="*/ 407 w 527"/>
                <a:gd name="T87" fmla="*/ 34 h 404"/>
                <a:gd name="T88" fmla="*/ 448 w 527"/>
                <a:gd name="T89" fmla="*/ 25 h 404"/>
                <a:gd name="T90" fmla="*/ 489 w 527"/>
                <a:gd name="T91" fmla="*/ 14 h 404"/>
                <a:gd name="T92" fmla="*/ 527 w 527"/>
                <a:gd name="T9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404">
                  <a:moveTo>
                    <a:pt x="527" y="0"/>
                  </a:moveTo>
                  <a:lnTo>
                    <a:pt x="504" y="24"/>
                  </a:lnTo>
                  <a:lnTo>
                    <a:pt x="478" y="44"/>
                  </a:lnTo>
                  <a:lnTo>
                    <a:pt x="448" y="60"/>
                  </a:lnTo>
                  <a:lnTo>
                    <a:pt x="417" y="76"/>
                  </a:lnTo>
                  <a:lnTo>
                    <a:pt x="383" y="90"/>
                  </a:lnTo>
                  <a:lnTo>
                    <a:pt x="349" y="104"/>
                  </a:lnTo>
                  <a:lnTo>
                    <a:pt x="314" y="120"/>
                  </a:lnTo>
                  <a:lnTo>
                    <a:pt x="280" y="138"/>
                  </a:lnTo>
                  <a:lnTo>
                    <a:pt x="246" y="158"/>
                  </a:lnTo>
                  <a:lnTo>
                    <a:pt x="213" y="181"/>
                  </a:lnTo>
                  <a:lnTo>
                    <a:pt x="182" y="211"/>
                  </a:lnTo>
                  <a:lnTo>
                    <a:pt x="154" y="246"/>
                  </a:lnTo>
                  <a:lnTo>
                    <a:pt x="129" y="287"/>
                  </a:lnTo>
                  <a:lnTo>
                    <a:pt x="127" y="294"/>
                  </a:lnTo>
                  <a:lnTo>
                    <a:pt x="127" y="301"/>
                  </a:lnTo>
                  <a:lnTo>
                    <a:pt x="131" y="311"/>
                  </a:lnTo>
                  <a:lnTo>
                    <a:pt x="138" y="321"/>
                  </a:lnTo>
                  <a:lnTo>
                    <a:pt x="150" y="333"/>
                  </a:lnTo>
                  <a:lnTo>
                    <a:pt x="165" y="349"/>
                  </a:lnTo>
                  <a:lnTo>
                    <a:pt x="185" y="364"/>
                  </a:lnTo>
                  <a:lnTo>
                    <a:pt x="212" y="384"/>
                  </a:lnTo>
                  <a:lnTo>
                    <a:pt x="244" y="404"/>
                  </a:lnTo>
                  <a:lnTo>
                    <a:pt x="215" y="398"/>
                  </a:lnTo>
                  <a:lnTo>
                    <a:pt x="181" y="388"/>
                  </a:lnTo>
                  <a:lnTo>
                    <a:pt x="147" y="377"/>
                  </a:lnTo>
                  <a:lnTo>
                    <a:pt x="112" y="362"/>
                  </a:lnTo>
                  <a:lnTo>
                    <a:pt x="79" y="343"/>
                  </a:lnTo>
                  <a:lnTo>
                    <a:pt x="48" y="321"/>
                  </a:lnTo>
                  <a:lnTo>
                    <a:pt x="21" y="294"/>
                  </a:lnTo>
                  <a:lnTo>
                    <a:pt x="0" y="263"/>
                  </a:lnTo>
                  <a:lnTo>
                    <a:pt x="32" y="229"/>
                  </a:lnTo>
                  <a:lnTo>
                    <a:pt x="62" y="201"/>
                  </a:lnTo>
                  <a:lnTo>
                    <a:pt x="89" y="176"/>
                  </a:lnTo>
                  <a:lnTo>
                    <a:pt x="113" y="155"/>
                  </a:lnTo>
                  <a:lnTo>
                    <a:pt x="136" y="138"/>
                  </a:lnTo>
                  <a:lnTo>
                    <a:pt x="155" y="122"/>
                  </a:lnTo>
                  <a:lnTo>
                    <a:pt x="174" y="110"/>
                  </a:lnTo>
                  <a:lnTo>
                    <a:pt x="209" y="87"/>
                  </a:lnTo>
                  <a:lnTo>
                    <a:pt x="246" y="70"/>
                  </a:lnTo>
                  <a:lnTo>
                    <a:pt x="284" y="59"/>
                  </a:lnTo>
                  <a:lnTo>
                    <a:pt x="325" y="49"/>
                  </a:lnTo>
                  <a:lnTo>
                    <a:pt x="366" y="41"/>
                  </a:lnTo>
                  <a:lnTo>
                    <a:pt x="407" y="34"/>
                  </a:lnTo>
                  <a:lnTo>
                    <a:pt x="448" y="25"/>
                  </a:lnTo>
                  <a:lnTo>
                    <a:pt x="489" y="14"/>
                  </a:lnTo>
                  <a:lnTo>
                    <a:pt x="5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3459163" y="2728913"/>
              <a:ext cx="80963" cy="77788"/>
            </a:xfrm>
            <a:custGeom>
              <a:avLst/>
              <a:gdLst>
                <a:gd name="T0" fmla="*/ 39 w 154"/>
                <a:gd name="T1" fmla="*/ 0 h 147"/>
                <a:gd name="T2" fmla="*/ 118 w 154"/>
                <a:gd name="T3" fmla="*/ 0 h 147"/>
                <a:gd name="T4" fmla="*/ 134 w 154"/>
                <a:gd name="T5" fmla="*/ 2 h 147"/>
                <a:gd name="T6" fmla="*/ 145 w 154"/>
                <a:gd name="T7" fmla="*/ 6 h 147"/>
                <a:gd name="T8" fmla="*/ 151 w 154"/>
                <a:gd name="T9" fmla="*/ 16 h 147"/>
                <a:gd name="T10" fmla="*/ 152 w 154"/>
                <a:gd name="T11" fmla="*/ 31 h 147"/>
                <a:gd name="T12" fmla="*/ 152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6 w 154"/>
                <a:gd name="T19" fmla="*/ 20 h 147"/>
                <a:gd name="T20" fmla="*/ 26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6 w 154"/>
                <a:gd name="T27" fmla="*/ 68 h 147"/>
                <a:gd name="T28" fmla="*/ 152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2 w 154"/>
                <a:gd name="T35" fmla="*/ 128 h 147"/>
                <a:gd name="T36" fmla="*/ 146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3 w 154"/>
                <a:gd name="T43" fmla="*/ 147 h 147"/>
                <a:gd name="T44" fmla="*/ 16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2 w 154"/>
                <a:gd name="T55" fmla="*/ 103 h 147"/>
                <a:gd name="T56" fmla="*/ 22 w 154"/>
                <a:gd name="T57" fmla="*/ 126 h 147"/>
                <a:gd name="T58" fmla="*/ 132 w 154"/>
                <a:gd name="T59" fmla="*/ 126 h 147"/>
                <a:gd name="T60" fmla="*/ 132 w 154"/>
                <a:gd name="T61" fmla="*/ 82 h 147"/>
                <a:gd name="T62" fmla="*/ 39 w 154"/>
                <a:gd name="T63" fmla="*/ 82 h 147"/>
                <a:gd name="T64" fmla="*/ 22 w 154"/>
                <a:gd name="T65" fmla="*/ 81 h 147"/>
                <a:gd name="T66" fmla="*/ 12 w 154"/>
                <a:gd name="T67" fmla="*/ 75 h 147"/>
                <a:gd name="T68" fmla="*/ 7 w 154"/>
                <a:gd name="T69" fmla="*/ 64 h 147"/>
                <a:gd name="T70" fmla="*/ 5 w 154"/>
                <a:gd name="T71" fmla="*/ 47 h 147"/>
                <a:gd name="T72" fmla="*/ 5 w 154"/>
                <a:gd name="T73" fmla="*/ 34 h 147"/>
                <a:gd name="T74" fmla="*/ 7 w 154"/>
                <a:gd name="T75" fmla="*/ 17 h 147"/>
                <a:gd name="T76" fmla="*/ 12 w 154"/>
                <a:gd name="T77" fmla="*/ 7 h 147"/>
                <a:gd name="T78" fmla="*/ 22 w 154"/>
                <a:gd name="T79" fmla="*/ 2 h 147"/>
                <a:gd name="T80" fmla="*/ 39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39" y="0"/>
                  </a:moveTo>
                  <a:lnTo>
                    <a:pt x="118" y="0"/>
                  </a:lnTo>
                  <a:lnTo>
                    <a:pt x="134" y="2"/>
                  </a:lnTo>
                  <a:lnTo>
                    <a:pt x="145" y="6"/>
                  </a:lnTo>
                  <a:lnTo>
                    <a:pt x="151" y="16"/>
                  </a:lnTo>
                  <a:lnTo>
                    <a:pt x="152" y="31"/>
                  </a:lnTo>
                  <a:lnTo>
                    <a:pt x="152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6" y="68"/>
                  </a:lnTo>
                  <a:lnTo>
                    <a:pt x="152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2" y="128"/>
                  </a:lnTo>
                  <a:lnTo>
                    <a:pt x="146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3" y="147"/>
                  </a:lnTo>
                  <a:lnTo>
                    <a:pt x="16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2" y="103"/>
                  </a:lnTo>
                  <a:lnTo>
                    <a:pt x="22" y="126"/>
                  </a:lnTo>
                  <a:lnTo>
                    <a:pt x="132" y="126"/>
                  </a:lnTo>
                  <a:lnTo>
                    <a:pt x="132" y="82"/>
                  </a:lnTo>
                  <a:lnTo>
                    <a:pt x="39" y="82"/>
                  </a:lnTo>
                  <a:lnTo>
                    <a:pt x="22" y="81"/>
                  </a:lnTo>
                  <a:lnTo>
                    <a:pt x="12" y="75"/>
                  </a:lnTo>
                  <a:lnTo>
                    <a:pt x="7" y="64"/>
                  </a:lnTo>
                  <a:lnTo>
                    <a:pt x="5" y="47"/>
                  </a:lnTo>
                  <a:lnTo>
                    <a:pt x="5" y="34"/>
                  </a:lnTo>
                  <a:lnTo>
                    <a:pt x="7" y="17"/>
                  </a:lnTo>
                  <a:lnTo>
                    <a:pt x="12" y="7"/>
                  </a:lnTo>
                  <a:lnTo>
                    <a:pt x="22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579813" y="2728913"/>
              <a:ext cx="76200" cy="77788"/>
            </a:xfrm>
            <a:custGeom>
              <a:avLst/>
              <a:gdLst>
                <a:gd name="T0" fmla="*/ 0 w 143"/>
                <a:gd name="T1" fmla="*/ 0 h 147"/>
                <a:gd name="T2" fmla="*/ 143 w 143"/>
                <a:gd name="T3" fmla="*/ 0 h 147"/>
                <a:gd name="T4" fmla="*/ 143 w 143"/>
                <a:gd name="T5" fmla="*/ 20 h 147"/>
                <a:gd name="T6" fmla="*/ 26 w 143"/>
                <a:gd name="T7" fmla="*/ 20 h 147"/>
                <a:gd name="T8" fmla="*/ 26 w 143"/>
                <a:gd name="T9" fmla="*/ 61 h 147"/>
                <a:gd name="T10" fmla="*/ 97 w 143"/>
                <a:gd name="T11" fmla="*/ 61 h 147"/>
                <a:gd name="T12" fmla="*/ 97 w 143"/>
                <a:gd name="T13" fmla="*/ 79 h 147"/>
                <a:gd name="T14" fmla="*/ 26 w 143"/>
                <a:gd name="T15" fmla="*/ 79 h 147"/>
                <a:gd name="T16" fmla="*/ 26 w 143"/>
                <a:gd name="T17" fmla="*/ 127 h 147"/>
                <a:gd name="T18" fmla="*/ 143 w 143"/>
                <a:gd name="T19" fmla="*/ 127 h 147"/>
                <a:gd name="T20" fmla="*/ 143 w 143"/>
                <a:gd name="T21" fmla="*/ 147 h 147"/>
                <a:gd name="T22" fmla="*/ 0 w 143"/>
                <a:gd name="T23" fmla="*/ 147 h 147"/>
                <a:gd name="T24" fmla="*/ 0 w 143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47">
                  <a:moveTo>
                    <a:pt x="0" y="0"/>
                  </a:moveTo>
                  <a:lnTo>
                    <a:pt x="143" y="0"/>
                  </a:lnTo>
                  <a:lnTo>
                    <a:pt x="143" y="20"/>
                  </a:lnTo>
                  <a:lnTo>
                    <a:pt x="26" y="20"/>
                  </a:lnTo>
                  <a:lnTo>
                    <a:pt x="26" y="61"/>
                  </a:lnTo>
                  <a:lnTo>
                    <a:pt x="97" y="61"/>
                  </a:lnTo>
                  <a:lnTo>
                    <a:pt x="97" y="79"/>
                  </a:lnTo>
                  <a:lnTo>
                    <a:pt x="26" y="79"/>
                  </a:lnTo>
                  <a:lnTo>
                    <a:pt x="26" y="127"/>
                  </a:lnTo>
                  <a:lnTo>
                    <a:pt x="143" y="127"/>
                  </a:lnTo>
                  <a:lnTo>
                    <a:pt x="143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686176" y="2728913"/>
              <a:ext cx="79375" cy="77788"/>
            </a:xfrm>
            <a:custGeom>
              <a:avLst/>
              <a:gdLst>
                <a:gd name="T0" fmla="*/ 35 w 152"/>
                <a:gd name="T1" fmla="*/ 0 h 147"/>
                <a:gd name="T2" fmla="*/ 117 w 152"/>
                <a:gd name="T3" fmla="*/ 0 h 147"/>
                <a:gd name="T4" fmla="*/ 134 w 152"/>
                <a:gd name="T5" fmla="*/ 2 h 147"/>
                <a:gd name="T6" fmla="*/ 145 w 152"/>
                <a:gd name="T7" fmla="*/ 7 h 147"/>
                <a:gd name="T8" fmla="*/ 149 w 152"/>
                <a:gd name="T9" fmla="*/ 17 h 147"/>
                <a:gd name="T10" fmla="*/ 152 w 152"/>
                <a:gd name="T11" fmla="*/ 34 h 147"/>
                <a:gd name="T12" fmla="*/ 152 w 152"/>
                <a:gd name="T13" fmla="*/ 48 h 147"/>
                <a:gd name="T14" fmla="*/ 127 w 152"/>
                <a:gd name="T15" fmla="*/ 52 h 147"/>
                <a:gd name="T16" fmla="*/ 127 w 152"/>
                <a:gd name="T17" fmla="*/ 20 h 147"/>
                <a:gd name="T18" fmla="*/ 25 w 152"/>
                <a:gd name="T19" fmla="*/ 20 h 147"/>
                <a:gd name="T20" fmla="*/ 25 w 152"/>
                <a:gd name="T21" fmla="*/ 126 h 147"/>
                <a:gd name="T22" fmla="*/ 127 w 152"/>
                <a:gd name="T23" fmla="*/ 126 h 147"/>
                <a:gd name="T24" fmla="*/ 127 w 152"/>
                <a:gd name="T25" fmla="*/ 89 h 147"/>
                <a:gd name="T26" fmla="*/ 152 w 152"/>
                <a:gd name="T27" fmla="*/ 95 h 147"/>
                <a:gd name="T28" fmla="*/ 152 w 152"/>
                <a:gd name="T29" fmla="*/ 111 h 147"/>
                <a:gd name="T30" fmla="*/ 149 w 152"/>
                <a:gd name="T31" fmla="*/ 128 h 147"/>
                <a:gd name="T32" fmla="*/ 145 w 152"/>
                <a:gd name="T33" fmla="*/ 140 h 147"/>
                <a:gd name="T34" fmla="*/ 134 w 152"/>
                <a:gd name="T35" fmla="*/ 145 h 147"/>
                <a:gd name="T36" fmla="*/ 117 w 152"/>
                <a:gd name="T37" fmla="*/ 147 h 147"/>
                <a:gd name="T38" fmla="*/ 35 w 152"/>
                <a:gd name="T39" fmla="*/ 147 h 147"/>
                <a:gd name="T40" fmla="*/ 18 w 152"/>
                <a:gd name="T41" fmla="*/ 145 h 147"/>
                <a:gd name="T42" fmla="*/ 8 w 152"/>
                <a:gd name="T43" fmla="*/ 140 h 147"/>
                <a:gd name="T44" fmla="*/ 3 w 152"/>
                <a:gd name="T45" fmla="*/ 128 h 147"/>
                <a:gd name="T46" fmla="*/ 0 w 152"/>
                <a:gd name="T47" fmla="*/ 111 h 147"/>
                <a:gd name="T48" fmla="*/ 0 w 152"/>
                <a:gd name="T49" fmla="*/ 34 h 147"/>
                <a:gd name="T50" fmla="*/ 3 w 152"/>
                <a:gd name="T51" fmla="*/ 17 h 147"/>
                <a:gd name="T52" fmla="*/ 8 w 152"/>
                <a:gd name="T53" fmla="*/ 7 h 147"/>
                <a:gd name="T54" fmla="*/ 18 w 152"/>
                <a:gd name="T55" fmla="*/ 2 h 147"/>
                <a:gd name="T56" fmla="*/ 35 w 152"/>
                <a:gd name="T5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2" h="147">
                  <a:moveTo>
                    <a:pt x="35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5" y="7"/>
                  </a:lnTo>
                  <a:lnTo>
                    <a:pt x="149" y="17"/>
                  </a:lnTo>
                  <a:lnTo>
                    <a:pt x="152" y="34"/>
                  </a:lnTo>
                  <a:lnTo>
                    <a:pt x="152" y="48"/>
                  </a:lnTo>
                  <a:lnTo>
                    <a:pt x="127" y="52"/>
                  </a:lnTo>
                  <a:lnTo>
                    <a:pt x="127" y="20"/>
                  </a:lnTo>
                  <a:lnTo>
                    <a:pt x="25" y="20"/>
                  </a:lnTo>
                  <a:lnTo>
                    <a:pt x="25" y="126"/>
                  </a:lnTo>
                  <a:lnTo>
                    <a:pt x="127" y="126"/>
                  </a:lnTo>
                  <a:lnTo>
                    <a:pt x="127" y="89"/>
                  </a:lnTo>
                  <a:lnTo>
                    <a:pt x="152" y="95"/>
                  </a:lnTo>
                  <a:lnTo>
                    <a:pt x="152" y="111"/>
                  </a:lnTo>
                  <a:lnTo>
                    <a:pt x="149" y="128"/>
                  </a:lnTo>
                  <a:lnTo>
                    <a:pt x="145" y="140"/>
                  </a:lnTo>
                  <a:lnTo>
                    <a:pt x="134" y="145"/>
                  </a:lnTo>
                  <a:lnTo>
                    <a:pt x="117" y="147"/>
                  </a:lnTo>
                  <a:lnTo>
                    <a:pt x="35" y="147"/>
                  </a:lnTo>
                  <a:lnTo>
                    <a:pt x="18" y="145"/>
                  </a:lnTo>
                  <a:lnTo>
                    <a:pt x="8" y="140"/>
                  </a:lnTo>
                  <a:lnTo>
                    <a:pt x="3" y="128"/>
                  </a:lnTo>
                  <a:lnTo>
                    <a:pt x="0" y="111"/>
                  </a:lnTo>
                  <a:lnTo>
                    <a:pt x="0" y="34"/>
                  </a:lnTo>
                  <a:lnTo>
                    <a:pt x="3" y="17"/>
                  </a:lnTo>
                  <a:lnTo>
                    <a:pt x="8" y="7"/>
                  </a:lnTo>
                  <a:lnTo>
                    <a:pt x="18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3800476" y="2728913"/>
              <a:ext cx="82550" cy="77788"/>
            </a:xfrm>
            <a:custGeom>
              <a:avLst/>
              <a:gdLst>
                <a:gd name="T0" fmla="*/ 0 w 156"/>
                <a:gd name="T1" fmla="*/ 0 h 147"/>
                <a:gd name="T2" fmla="*/ 24 w 156"/>
                <a:gd name="T3" fmla="*/ 0 h 147"/>
                <a:gd name="T4" fmla="*/ 24 w 156"/>
                <a:gd name="T5" fmla="*/ 126 h 147"/>
                <a:gd name="T6" fmla="*/ 132 w 156"/>
                <a:gd name="T7" fmla="*/ 126 h 147"/>
                <a:gd name="T8" fmla="*/ 132 w 156"/>
                <a:gd name="T9" fmla="*/ 0 h 147"/>
                <a:gd name="T10" fmla="*/ 156 w 156"/>
                <a:gd name="T11" fmla="*/ 0 h 147"/>
                <a:gd name="T12" fmla="*/ 156 w 156"/>
                <a:gd name="T13" fmla="*/ 111 h 147"/>
                <a:gd name="T14" fmla="*/ 154 w 156"/>
                <a:gd name="T15" fmla="*/ 128 h 147"/>
                <a:gd name="T16" fmla="*/ 149 w 156"/>
                <a:gd name="T17" fmla="*/ 140 h 147"/>
                <a:gd name="T18" fmla="*/ 139 w 156"/>
                <a:gd name="T19" fmla="*/ 145 h 147"/>
                <a:gd name="T20" fmla="*/ 122 w 156"/>
                <a:gd name="T21" fmla="*/ 147 h 147"/>
                <a:gd name="T22" fmla="*/ 34 w 156"/>
                <a:gd name="T23" fmla="*/ 147 h 147"/>
                <a:gd name="T24" fmla="*/ 17 w 156"/>
                <a:gd name="T25" fmla="*/ 145 h 147"/>
                <a:gd name="T26" fmla="*/ 7 w 156"/>
                <a:gd name="T27" fmla="*/ 140 h 147"/>
                <a:gd name="T28" fmla="*/ 2 w 156"/>
                <a:gd name="T29" fmla="*/ 128 h 147"/>
                <a:gd name="T30" fmla="*/ 0 w 156"/>
                <a:gd name="T31" fmla="*/ 111 h 147"/>
                <a:gd name="T32" fmla="*/ 0 w 156"/>
                <a:gd name="T3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2" y="126"/>
                  </a:lnTo>
                  <a:lnTo>
                    <a:pt x="132" y="0"/>
                  </a:lnTo>
                  <a:lnTo>
                    <a:pt x="156" y="0"/>
                  </a:lnTo>
                  <a:lnTo>
                    <a:pt x="156" y="111"/>
                  </a:lnTo>
                  <a:lnTo>
                    <a:pt x="154" y="128"/>
                  </a:lnTo>
                  <a:lnTo>
                    <a:pt x="149" y="140"/>
                  </a:lnTo>
                  <a:lnTo>
                    <a:pt x="139" y="145"/>
                  </a:lnTo>
                  <a:lnTo>
                    <a:pt x="122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2" y="128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3924301" y="2728913"/>
              <a:ext cx="85725" cy="77788"/>
            </a:xfrm>
            <a:custGeom>
              <a:avLst/>
              <a:gdLst>
                <a:gd name="T0" fmla="*/ 24 w 163"/>
                <a:gd name="T1" fmla="*/ 19 h 147"/>
                <a:gd name="T2" fmla="*/ 24 w 163"/>
                <a:gd name="T3" fmla="*/ 71 h 147"/>
                <a:gd name="T4" fmla="*/ 108 w 163"/>
                <a:gd name="T5" fmla="*/ 71 h 147"/>
                <a:gd name="T6" fmla="*/ 114 w 163"/>
                <a:gd name="T7" fmla="*/ 69 h 147"/>
                <a:gd name="T8" fmla="*/ 117 w 163"/>
                <a:gd name="T9" fmla="*/ 69 h 147"/>
                <a:gd name="T10" fmla="*/ 121 w 163"/>
                <a:gd name="T11" fmla="*/ 68 h 147"/>
                <a:gd name="T12" fmla="*/ 122 w 163"/>
                <a:gd name="T13" fmla="*/ 65 h 147"/>
                <a:gd name="T14" fmla="*/ 124 w 163"/>
                <a:gd name="T15" fmla="*/ 61 h 147"/>
                <a:gd name="T16" fmla="*/ 124 w 163"/>
                <a:gd name="T17" fmla="*/ 55 h 147"/>
                <a:gd name="T18" fmla="*/ 124 w 163"/>
                <a:gd name="T19" fmla="*/ 34 h 147"/>
                <a:gd name="T20" fmla="*/ 124 w 163"/>
                <a:gd name="T21" fmla="*/ 28 h 147"/>
                <a:gd name="T22" fmla="*/ 122 w 163"/>
                <a:gd name="T23" fmla="*/ 24 h 147"/>
                <a:gd name="T24" fmla="*/ 121 w 163"/>
                <a:gd name="T25" fmla="*/ 21 h 147"/>
                <a:gd name="T26" fmla="*/ 117 w 163"/>
                <a:gd name="T27" fmla="*/ 20 h 147"/>
                <a:gd name="T28" fmla="*/ 114 w 163"/>
                <a:gd name="T29" fmla="*/ 19 h 147"/>
                <a:gd name="T30" fmla="*/ 108 w 163"/>
                <a:gd name="T31" fmla="*/ 19 h 147"/>
                <a:gd name="T32" fmla="*/ 24 w 163"/>
                <a:gd name="T33" fmla="*/ 19 h 147"/>
                <a:gd name="T34" fmla="*/ 0 w 163"/>
                <a:gd name="T35" fmla="*/ 0 h 147"/>
                <a:gd name="T36" fmla="*/ 117 w 163"/>
                <a:gd name="T37" fmla="*/ 0 h 147"/>
                <a:gd name="T38" fmla="*/ 131 w 163"/>
                <a:gd name="T39" fmla="*/ 2 h 147"/>
                <a:gd name="T40" fmla="*/ 141 w 163"/>
                <a:gd name="T41" fmla="*/ 6 h 147"/>
                <a:gd name="T42" fmla="*/ 145 w 163"/>
                <a:gd name="T43" fmla="*/ 10 h 147"/>
                <a:gd name="T44" fmla="*/ 146 w 163"/>
                <a:gd name="T45" fmla="*/ 16 h 147"/>
                <a:gd name="T46" fmla="*/ 148 w 163"/>
                <a:gd name="T47" fmla="*/ 21 h 147"/>
                <a:gd name="T48" fmla="*/ 148 w 163"/>
                <a:gd name="T49" fmla="*/ 28 h 147"/>
                <a:gd name="T50" fmla="*/ 148 w 163"/>
                <a:gd name="T51" fmla="*/ 61 h 147"/>
                <a:gd name="T52" fmla="*/ 148 w 163"/>
                <a:gd name="T53" fmla="*/ 68 h 147"/>
                <a:gd name="T54" fmla="*/ 146 w 163"/>
                <a:gd name="T55" fmla="*/ 73 h 147"/>
                <a:gd name="T56" fmla="*/ 145 w 163"/>
                <a:gd name="T57" fmla="*/ 79 h 147"/>
                <a:gd name="T58" fmla="*/ 141 w 163"/>
                <a:gd name="T59" fmla="*/ 83 h 147"/>
                <a:gd name="T60" fmla="*/ 131 w 163"/>
                <a:gd name="T61" fmla="*/ 88 h 147"/>
                <a:gd name="T62" fmla="*/ 117 w 163"/>
                <a:gd name="T63" fmla="*/ 89 h 147"/>
                <a:gd name="T64" fmla="*/ 96 w 163"/>
                <a:gd name="T65" fmla="*/ 89 h 147"/>
                <a:gd name="T66" fmla="*/ 163 w 163"/>
                <a:gd name="T67" fmla="*/ 147 h 147"/>
                <a:gd name="T68" fmla="*/ 127 w 163"/>
                <a:gd name="T69" fmla="*/ 147 h 147"/>
                <a:gd name="T70" fmla="*/ 67 w 163"/>
                <a:gd name="T71" fmla="*/ 89 h 147"/>
                <a:gd name="T72" fmla="*/ 24 w 163"/>
                <a:gd name="T73" fmla="*/ 89 h 147"/>
                <a:gd name="T74" fmla="*/ 24 w 163"/>
                <a:gd name="T75" fmla="*/ 147 h 147"/>
                <a:gd name="T76" fmla="*/ 0 w 163"/>
                <a:gd name="T77" fmla="*/ 147 h 147"/>
                <a:gd name="T78" fmla="*/ 0 w 163"/>
                <a:gd name="T7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" h="147">
                  <a:moveTo>
                    <a:pt x="24" y="19"/>
                  </a:moveTo>
                  <a:lnTo>
                    <a:pt x="24" y="71"/>
                  </a:lnTo>
                  <a:lnTo>
                    <a:pt x="108" y="71"/>
                  </a:lnTo>
                  <a:lnTo>
                    <a:pt x="114" y="69"/>
                  </a:lnTo>
                  <a:lnTo>
                    <a:pt x="117" y="69"/>
                  </a:lnTo>
                  <a:lnTo>
                    <a:pt x="121" y="68"/>
                  </a:lnTo>
                  <a:lnTo>
                    <a:pt x="122" y="65"/>
                  </a:lnTo>
                  <a:lnTo>
                    <a:pt x="124" y="61"/>
                  </a:lnTo>
                  <a:lnTo>
                    <a:pt x="124" y="55"/>
                  </a:lnTo>
                  <a:lnTo>
                    <a:pt x="124" y="34"/>
                  </a:lnTo>
                  <a:lnTo>
                    <a:pt x="124" y="28"/>
                  </a:lnTo>
                  <a:lnTo>
                    <a:pt x="122" y="24"/>
                  </a:lnTo>
                  <a:lnTo>
                    <a:pt x="121" y="21"/>
                  </a:lnTo>
                  <a:lnTo>
                    <a:pt x="117" y="20"/>
                  </a:lnTo>
                  <a:lnTo>
                    <a:pt x="114" y="19"/>
                  </a:lnTo>
                  <a:lnTo>
                    <a:pt x="108" y="19"/>
                  </a:lnTo>
                  <a:lnTo>
                    <a:pt x="24" y="19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31" y="2"/>
                  </a:lnTo>
                  <a:lnTo>
                    <a:pt x="141" y="6"/>
                  </a:lnTo>
                  <a:lnTo>
                    <a:pt x="145" y="10"/>
                  </a:lnTo>
                  <a:lnTo>
                    <a:pt x="146" y="16"/>
                  </a:lnTo>
                  <a:lnTo>
                    <a:pt x="148" y="21"/>
                  </a:lnTo>
                  <a:lnTo>
                    <a:pt x="148" y="28"/>
                  </a:lnTo>
                  <a:lnTo>
                    <a:pt x="148" y="61"/>
                  </a:lnTo>
                  <a:lnTo>
                    <a:pt x="148" y="68"/>
                  </a:lnTo>
                  <a:lnTo>
                    <a:pt x="146" y="73"/>
                  </a:lnTo>
                  <a:lnTo>
                    <a:pt x="145" y="79"/>
                  </a:lnTo>
                  <a:lnTo>
                    <a:pt x="141" y="83"/>
                  </a:lnTo>
                  <a:lnTo>
                    <a:pt x="131" y="88"/>
                  </a:lnTo>
                  <a:lnTo>
                    <a:pt x="117" y="89"/>
                  </a:lnTo>
                  <a:lnTo>
                    <a:pt x="96" y="89"/>
                  </a:lnTo>
                  <a:lnTo>
                    <a:pt x="163" y="147"/>
                  </a:lnTo>
                  <a:lnTo>
                    <a:pt x="127" y="147"/>
                  </a:lnTo>
                  <a:lnTo>
                    <a:pt x="67" y="89"/>
                  </a:lnTo>
                  <a:lnTo>
                    <a:pt x="24" y="89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/>
            <p:cNvSpPr>
              <a:spLocks noChangeArrowheads="1"/>
            </p:cNvSpPr>
            <p:nvPr userDrawn="1"/>
          </p:nvSpPr>
          <p:spPr bwMode="auto">
            <a:xfrm>
              <a:off x="4038601" y="2728913"/>
              <a:ext cx="12700" cy="777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4073526" y="2728913"/>
              <a:ext cx="85725" cy="77788"/>
            </a:xfrm>
            <a:custGeom>
              <a:avLst/>
              <a:gdLst>
                <a:gd name="T0" fmla="*/ 0 w 161"/>
                <a:gd name="T1" fmla="*/ 0 h 147"/>
                <a:gd name="T2" fmla="*/ 161 w 161"/>
                <a:gd name="T3" fmla="*/ 0 h 147"/>
                <a:gd name="T4" fmla="*/ 161 w 161"/>
                <a:gd name="T5" fmla="*/ 20 h 147"/>
                <a:gd name="T6" fmla="*/ 93 w 161"/>
                <a:gd name="T7" fmla="*/ 20 h 147"/>
                <a:gd name="T8" fmla="*/ 93 w 161"/>
                <a:gd name="T9" fmla="*/ 147 h 147"/>
                <a:gd name="T10" fmla="*/ 68 w 161"/>
                <a:gd name="T11" fmla="*/ 147 h 147"/>
                <a:gd name="T12" fmla="*/ 68 w 161"/>
                <a:gd name="T13" fmla="*/ 20 h 147"/>
                <a:gd name="T14" fmla="*/ 0 w 161"/>
                <a:gd name="T15" fmla="*/ 20 h 147"/>
                <a:gd name="T16" fmla="*/ 0 w 161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7">
                  <a:moveTo>
                    <a:pt x="0" y="0"/>
                  </a:moveTo>
                  <a:lnTo>
                    <a:pt x="161" y="0"/>
                  </a:lnTo>
                  <a:lnTo>
                    <a:pt x="161" y="20"/>
                  </a:lnTo>
                  <a:lnTo>
                    <a:pt x="93" y="20"/>
                  </a:lnTo>
                  <a:lnTo>
                    <a:pt x="93" y="147"/>
                  </a:lnTo>
                  <a:lnTo>
                    <a:pt x="68" y="147"/>
                  </a:lnTo>
                  <a:lnTo>
                    <a:pt x="68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4165601" y="2728913"/>
              <a:ext cx="90488" cy="77788"/>
            </a:xfrm>
            <a:custGeom>
              <a:avLst/>
              <a:gdLst>
                <a:gd name="T0" fmla="*/ 0 w 173"/>
                <a:gd name="T1" fmla="*/ 0 h 147"/>
                <a:gd name="T2" fmla="*/ 31 w 173"/>
                <a:gd name="T3" fmla="*/ 0 h 147"/>
                <a:gd name="T4" fmla="*/ 89 w 173"/>
                <a:gd name="T5" fmla="*/ 65 h 147"/>
                <a:gd name="T6" fmla="*/ 144 w 173"/>
                <a:gd name="T7" fmla="*/ 0 h 147"/>
                <a:gd name="T8" fmla="*/ 173 w 173"/>
                <a:gd name="T9" fmla="*/ 0 h 147"/>
                <a:gd name="T10" fmla="*/ 100 w 173"/>
                <a:gd name="T11" fmla="*/ 82 h 147"/>
                <a:gd name="T12" fmla="*/ 100 w 173"/>
                <a:gd name="T13" fmla="*/ 147 h 147"/>
                <a:gd name="T14" fmla="*/ 74 w 173"/>
                <a:gd name="T15" fmla="*/ 147 h 147"/>
                <a:gd name="T16" fmla="*/ 74 w 173"/>
                <a:gd name="T17" fmla="*/ 82 h 147"/>
                <a:gd name="T18" fmla="*/ 0 w 173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47">
                  <a:moveTo>
                    <a:pt x="0" y="0"/>
                  </a:moveTo>
                  <a:lnTo>
                    <a:pt x="31" y="0"/>
                  </a:lnTo>
                  <a:lnTo>
                    <a:pt x="89" y="65"/>
                  </a:lnTo>
                  <a:lnTo>
                    <a:pt x="144" y="0"/>
                  </a:lnTo>
                  <a:lnTo>
                    <a:pt x="173" y="0"/>
                  </a:lnTo>
                  <a:lnTo>
                    <a:pt x="100" y="82"/>
                  </a:lnTo>
                  <a:lnTo>
                    <a:pt x="100" y="147"/>
                  </a:lnTo>
                  <a:lnTo>
                    <a:pt x="74" y="147"/>
                  </a:lnTo>
                  <a:lnTo>
                    <a:pt x="74" y="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4338638" y="2728913"/>
              <a:ext cx="71438" cy="77788"/>
            </a:xfrm>
            <a:custGeom>
              <a:avLst/>
              <a:gdLst>
                <a:gd name="T0" fmla="*/ 0 w 137"/>
                <a:gd name="T1" fmla="*/ 0 h 147"/>
                <a:gd name="T2" fmla="*/ 24 w 137"/>
                <a:gd name="T3" fmla="*/ 0 h 147"/>
                <a:gd name="T4" fmla="*/ 24 w 137"/>
                <a:gd name="T5" fmla="*/ 126 h 147"/>
                <a:gd name="T6" fmla="*/ 137 w 137"/>
                <a:gd name="T7" fmla="*/ 126 h 147"/>
                <a:gd name="T8" fmla="*/ 137 w 137"/>
                <a:gd name="T9" fmla="*/ 147 h 147"/>
                <a:gd name="T10" fmla="*/ 0 w 137"/>
                <a:gd name="T11" fmla="*/ 147 h 147"/>
                <a:gd name="T12" fmla="*/ 0 w 137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47">
                  <a:moveTo>
                    <a:pt x="0" y="0"/>
                  </a:moveTo>
                  <a:lnTo>
                    <a:pt x="24" y="0"/>
                  </a:lnTo>
                  <a:lnTo>
                    <a:pt x="24" y="126"/>
                  </a:lnTo>
                  <a:lnTo>
                    <a:pt x="137" y="126"/>
                  </a:lnTo>
                  <a:lnTo>
                    <a:pt x="13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4422776" y="2728913"/>
              <a:ext cx="98425" cy="77788"/>
            </a:xfrm>
            <a:custGeom>
              <a:avLst/>
              <a:gdLst>
                <a:gd name="T0" fmla="*/ 93 w 188"/>
                <a:gd name="T1" fmla="*/ 17 h 147"/>
                <a:gd name="T2" fmla="*/ 53 w 188"/>
                <a:gd name="T3" fmla="*/ 92 h 147"/>
                <a:gd name="T4" fmla="*/ 132 w 188"/>
                <a:gd name="T5" fmla="*/ 92 h 147"/>
                <a:gd name="T6" fmla="*/ 93 w 188"/>
                <a:gd name="T7" fmla="*/ 17 h 147"/>
                <a:gd name="T8" fmla="*/ 80 w 188"/>
                <a:gd name="T9" fmla="*/ 0 h 147"/>
                <a:gd name="T10" fmla="*/ 106 w 188"/>
                <a:gd name="T11" fmla="*/ 0 h 147"/>
                <a:gd name="T12" fmla="*/ 188 w 188"/>
                <a:gd name="T13" fmla="*/ 147 h 147"/>
                <a:gd name="T14" fmla="*/ 161 w 188"/>
                <a:gd name="T15" fmla="*/ 147 h 147"/>
                <a:gd name="T16" fmla="*/ 142 w 188"/>
                <a:gd name="T17" fmla="*/ 110 h 147"/>
                <a:gd name="T18" fmla="*/ 42 w 188"/>
                <a:gd name="T19" fmla="*/ 110 h 147"/>
                <a:gd name="T20" fmla="*/ 24 w 188"/>
                <a:gd name="T21" fmla="*/ 147 h 147"/>
                <a:gd name="T22" fmla="*/ 0 w 188"/>
                <a:gd name="T23" fmla="*/ 147 h 147"/>
                <a:gd name="T24" fmla="*/ 80 w 188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47">
                  <a:moveTo>
                    <a:pt x="93" y="17"/>
                  </a:moveTo>
                  <a:lnTo>
                    <a:pt x="53" y="92"/>
                  </a:lnTo>
                  <a:lnTo>
                    <a:pt x="132" y="92"/>
                  </a:lnTo>
                  <a:lnTo>
                    <a:pt x="93" y="17"/>
                  </a:lnTo>
                  <a:close/>
                  <a:moveTo>
                    <a:pt x="80" y="0"/>
                  </a:moveTo>
                  <a:lnTo>
                    <a:pt x="106" y="0"/>
                  </a:lnTo>
                  <a:lnTo>
                    <a:pt x="188" y="147"/>
                  </a:lnTo>
                  <a:lnTo>
                    <a:pt x="161" y="147"/>
                  </a:lnTo>
                  <a:lnTo>
                    <a:pt x="142" y="110"/>
                  </a:lnTo>
                  <a:lnTo>
                    <a:pt x="42" y="110"/>
                  </a:lnTo>
                  <a:lnTo>
                    <a:pt x="24" y="147"/>
                  </a:lnTo>
                  <a:lnTo>
                    <a:pt x="0" y="147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4546601" y="2728913"/>
              <a:ext cx="80963" cy="77788"/>
            </a:xfrm>
            <a:custGeom>
              <a:avLst/>
              <a:gdLst>
                <a:gd name="T0" fmla="*/ 24 w 151"/>
                <a:gd name="T1" fmla="*/ 79 h 147"/>
                <a:gd name="T2" fmla="*/ 24 w 151"/>
                <a:gd name="T3" fmla="*/ 127 h 147"/>
                <a:gd name="T4" fmla="*/ 110 w 151"/>
                <a:gd name="T5" fmla="*/ 127 h 147"/>
                <a:gd name="T6" fmla="*/ 116 w 151"/>
                <a:gd name="T7" fmla="*/ 126 h 147"/>
                <a:gd name="T8" fmla="*/ 120 w 151"/>
                <a:gd name="T9" fmla="*/ 124 h 147"/>
                <a:gd name="T10" fmla="*/ 123 w 151"/>
                <a:gd name="T11" fmla="*/ 123 h 147"/>
                <a:gd name="T12" fmla="*/ 124 w 151"/>
                <a:gd name="T13" fmla="*/ 120 h 147"/>
                <a:gd name="T14" fmla="*/ 125 w 151"/>
                <a:gd name="T15" fmla="*/ 114 h 147"/>
                <a:gd name="T16" fmla="*/ 125 w 151"/>
                <a:gd name="T17" fmla="*/ 109 h 147"/>
                <a:gd name="T18" fmla="*/ 125 w 151"/>
                <a:gd name="T19" fmla="*/ 97 h 147"/>
                <a:gd name="T20" fmla="*/ 125 w 151"/>
                <a:gd name="T21" fmla="*/ 90 h 147"/>
                <a:gd name="T22" fmla="*/ 124 w 151"/>
                <a:gd name="T23" fmla="*/ 86 h 147"/>
                <a:gd name="T24" fmla="*/ 123 w 151"/>
                <a:gd name="T25" fmla="*/ 83 h 147"/>
                <a:gd name="T26" fmla="*/ 120 w 151"/>
                <a:gd name="T27" fmla="*/ 81 h 147"/>
                <a:gd name="T28" fmla="*/ 116 w 151"/>
                <a:gd name="T29" fmla="*/ 79 h 147"/>
                <a:gd name="T30" fmla="*/ 110 w 151"/>
                <a:gd name="T31" fmla="*/ 79 h 147"/>
                <a:gd name="T32" fmla="*/ 24 w 151"/>
                <a:gd name="T33" fmla="*/ 79 h 147"/>
                <a:gd name="T34" fmla="*/ 24 w 151"/>
                <a:gd name="T35" fmla="*/ 20 h 147"/>
                <a:gd name="T36" fmla="*/ 24 w 151"/>
                <a:gd name="T37" fmla="*/ 59 h 147"/>
                <a:gd name="T38" fmla="*/ 110 w 151"/>
                <a:gd name="T39" fmla="*/ 59 h 147"/>
                <a:gd name="T40" fmla="*/ 116 w 151"/>
                <a:gd name="T41" fmla="*/ 59 h 147"/>
                <a:gd name="T42" fmla="*/ 120 w 151"/>
                <a:gd name="T43" fmla="*/ 58 h 147"/>
                <a:gd name="T44" fmla="*/ 123 w 151"/>
                <a:gd name="T45" fmla="*/ 55 h 147"/>
                <a:gd name="T46" fmla="*/ 124 w 151"/>
                <a:gd name="T47" fmla="*/ 52 h 147"/>
                <a:gd name="T48" fmla="*/ 124 w 151"/>
                <a:gd name="T49" fmla="*/ 47 h 147"/>
                <a:gd name="T50" fmla="*/ 124 w 151"/>
                <a:gd name="T51" fmla="*/ 33 h 147"/>
                <a:gd name="T52" fmla="*/ 124 w 151"/>
                <a:gd name="T53" fmla="*/ 27 h 147"/>
                <a:gd name="T54" fmla="*/ 123 w 151"/>
                <a:gd name="T55" fmla="*/ 24 h 147"/>
                <a:gd name="T56" fmla="*/ 121 w 151"/>
                <a:gd name="T57" fmla="*/ 21 h 147"/>
                <a:gd name="T58" fmla="*/ 118 w 151"/>
                <a:gd name="T59" fmla="*/ 20 h 147"/>
                <a:gd name="T60" fmla="*/ 114 w 151"/>
                <a:gd name="T61" fmla="*/ 20 h 147"/>
                <a:gd name="T62" fmla="*/ 110 w 151"/>
                <a:gd name="T63" fmla="*/ 20 h 147"/>
                <a:gd name="T64" fmla="*/ 24 w 151"/>
                <a:gd name="T65" fmla="*/ 20 h 147"/>
                <a:gd name="T66" fmla="*/ 0 w 151"/>
                <a:gd name="T67" fmla="*/ 0 h 147"/>
                <a:gd name="T68" fmla="*/ 118 w 151"/>
                <a:gd name="T69" fmla="*/ 0 h 147"/>
                <a:gd name="T70" fmla="*/ 132 w 151"/>
                <a:gd name="T71" fmla="*/ 2 h 147"/>
                <a:gd name="T72" fmla="*/ 142 w 151"/>
                <a:gd name="T73" fmla="*/ 6 h 147"/>
                <a:gd name="T74" fmla="*/ 145 w 151"/>
                <a:gd name="T75" fmla="*/ 10 h 147"/>
                <a:gd name="T76" fmla="*/ 148 w 151"/>
                <a:gd name="T77" fmla="*/ 16 h 147"/>
                <a:gd name="T78" fmla="*/ 149 w 151"/>
                <a:gd name="T79" fmla="*/ 21 h 147"/>
                <a:gd name="T80" fmla="*/ 149 w 151"/>
                <a:gd name="T81" fmla="*/ 28 h 147"/>
                <a:gd name="T82" fmla="*/ 149 w 151"/>
                <a:gd name="T83" fmla="*/ 45 h 147"/>
                <a:gd name="T84" fmla="*/ 147 w 151"/>
                <a:gd name="T85" fmla="*/ 58 h 147"/>
                <a:gd name="T86" fmla="*/ 138 w 151"/>
                <a:gd name="T87" fmla="*/ 66 h 147"/>
                <a:gd name="T88" fmla="*/ 125 w 151"/>
                <a:gd name="T89" fmla="*/ 71 h 147"/>
                <a:gd name="T90" fmla="*/ 140 w 151"/>
                <a:gd name="T91" fmla="*/ 75 h 147"/>
                <a:gd name="T92" fmla="*/ 148 w 151"/>
                <a:gd name="T93" fmla="*/ 85 h 147"/>
                <a:gd name="T94" fmla="*/ 151 w 151"/>
                <a:gd name="T95" fmla="*/ 99 h 147"/>
                <a:gd name="T96" fmla="*/ 151 w 151"/>
                <a:gd name="T97" fmla="*/ 119 h 147"/>
                <a:gd name="T98" fmla="*/ 148 w 151"/>
                <a:gd name="T99" fmla="*/ 130 h 147"/>
                <a:gd name="T100" fmla="*/ 140 w 151"/>
                <a:gd name="T101" fmla="*/ 140 h 147"/>
                <a:gd name="T102" fmla="*/ 127 w 151"/>
                <a:gd name="T103" fmla="*/ 145 h 147"/>
                <a:gd name="T104" fmla="*/ 110 w 151"/>
                <a:gd name="T105" fmla="*/ 147 h 147"/>
                <a:gd name="T106" fmla="*/ 0 w 151"/>
                <a:gd name="T107" fmla="*/ 147 h 147"/>
                <a:gd name="T108" fmla="*/ 0 w 151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47">
                  <a:moveTo>
                    <a:pt x="24" y="79"/>
                  </a:moveTo>
                  <a:lnTo>
                    <a:pt x="24" y="127"/>
                  </a:lnTo>
                  <a:lnTo>
                    <a:pt x="110" y="127"/>
                  </a:lnTo>
                  <a:lnTo>
                    <a:pt x="116" y="126"/>
                  </a:lnTo>
                  <a:lnTo>
                    <a:pt x="120" y="124"/>
                  </a:lnTo>
                  <a:lnTo>
                    <a:pt x="123" y="123"/>
                  </a:lnTo>
                  <a:lnTo>
                    <a:pt x="124" y="120"/>
                  </a:lnTo>
                  <a:lnTo>
                    <a:pt x="125" y="114"/>
                  </a:lnTo>
                  <a:lnTo>
                    <a:pt x="125" y="109"/>
                  </a:lnTo>
                  <a:lnTo>
                    <a:pt x="125" y="97"/>
                  </a:lnTo>
                  <a:lnTo>
                    <a:pt x="125" y="90"/>
                  </a:lnTo>
                  <a:lnTo>
                    <a:pt x="124" y="86"/>
                  </a:lnTo>
                  <a:lnTo>
                    <a:pt x="123" y="83"/>
                  </a:lnTo>
                  <a:lnTo>
                    <a:pt x="120" y="81"/>
                  </a:lnTo>
                  <a:lnTo>
                    <a:pt x="116" y="79"/>
                  </a:lnTo>
                  <a:lnTo>
                    <a:pt x="110" y="79"/>
                  </a:lnTo>
                  <a:lnTo>
                    <a:pt x="24" y="79"/>
                  </a:lnTo>
                  <a:close/>
                  <a:moveTo>
                    <a:pt x="24" y="20"/>
                  </a:moveTo>
                  <a:lnTo>
                    <a:pt x="24" y="59"/>
                  </a:lnTo>
                  <a:lnTo>
                    <a:pt x="110" y="59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3" y="55"/>
                  </a:lnTo>
                  <a:lnTo>
                    <a:pt x="124" y="52"/>
                  </a:lnTo>
                  <a:lnTo>
                    <a:pt x="124" y="47"/>
                  </a:lnTo>
                  <a:lnTo>
                    <a:pt x="124" y="33"/>
                  </a:lnTo>
                  <a:lnTo>
                    <a:pt x="124" y="27"/>
                  </a:lnTo>
                  <a:lnTo>
                    <a:pt x="123" y="24"/>
                  </a:lnTo>
                  <a:lnTo>
                    <a:pt x="121" y="21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0" y="20"/>
                  </a:lnTo>
                  <a:lnTo>
                    <a:pt x="24" y="20"/>
                  </a:lnTo>
                  <a:close/>
                  <a:moveTo>
                    <a:pt x="0" y="0"/>
                  </a:moveTo>
                  <a:lnTo>
                    <a:pt x="118" y="0"/>
                  </a:lnTo>
                  <a:lnTo>
                    <a:pt x="132" y="2"/>
                  </a:lnTo>
                  <a:lnTo>
                    <a:pt x="142" y="6"/>
                  </a:lnTo>
                  <a:lnTo>
                    <a:pt x="145" y="10"/>
                  </a:lnTo>
                  <a:lnTo>
                    <a:pt x="148" y="16"/>
                  </a:lnTo>
                  <a:lnTo>
                    <a:pt x="149" y="21"/>
                  </a:lnTo>
                  <a:lnTo>
                    <a:pt x="149" y="28"/>
                  </a:lnTo>
                  <a:lnTo>
                    <a:pt x="149" y="45"/>
                  </a:lnTo>
                  <a:lnTo>
                    <a:pt x="147" y="58"/>
                  </a:lnTo>
                  <a:lnTo>
                    <a:pt x="138" y="66"/>
                  </a:lnTo>
                  <a:lnTo>
                    <a:pt x="125" y="71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1" y="99"/>
                  </a:lnTo>
                  <a:lnTo>
                    <a:pt x="151" y="119"/>
                  </a:lnTo>
                  <a:lnTo>
                    <a:pt x="148" y="130"/>
                  </a:lnTo>
                  <a:lnTo>
                    <a:pt x="140" y="140"/>
                  </a:lnTo>
                  <a:lnTo>
                    <a:pt x="127" y="145"/>
                  </a:lnTo>
                  <a:lnTo>
                    <a:pt x="110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4659313" y="2728913"/>
              <a:ext cx="82550" cy="77788"/>
            </a:xfrm>
            <a:custGeom>
              <a:avLst/>
              <a:gdLst>
                <a:gd name="T0" fmla="*/ 40 w 154"/>
                <a:gd name="T1" fmla="*/ 0 h 147"/>
                <a:gd name="T2" fmla="*/ 117 w 154"/>
                <a:gd name="T3" fmla="*/ 0 h 147"/>
                <a:gd name="T4" fmla="*/ 134 w 154"/>
                <a:gd name="T5" fmla="*/ 2 h 147"/>
                <a:gd name="T6" fmla="*/ 144 w 154"/>
                <a:gd name="T7" fmla="*/ 6 h 147"/>
                <a:gd name="T8" fmla="*/ 151 w 154"/>
                <a:gd name="T9" fmla="*/ 16 h 147"/>
                <a:gd name="T10" fmla="*/ 153 w 154"/>
                <a:gd name="T11" fmla="*/ 31 h 147"/>
                <a:gd name="T12" fmla="*/ 153 w 154"/>
                <a:gd name="T13" fmla="*/ 34 h 147"/>
                <a:gd name="T14" fmla="*/ 131 w 154"/>
                <a:gd name="T15" fmla="*/ 41 h 147"/>
                <a:gd name="T16" fmla="*/ 131 w 154"/>
                <a:gd name="T17" fmla="*/ 20 h 147"/>
                <a:gd name="T18" fmla="*/ 27 w 154"/>
                <a:gd name="T19" fmla="*/ 20 h 147"/>
                <a:gd name="T20" fmla="*/ 27 w 154"/>
                <a:gd name="T21" fmla="*/ 61 h 147"/>
                <a:gd name="T22" fmla="*/ 120 w 154"/>
                <a:gd name="T23" fmla="*/ 61 h 147"/>
                <a:gd name="T24" fmla="*/ 137 w 154"/>
                <a:gd name="T25" fmla="*/ 62 h 147"/>
                <a:gd name="T26" fmla="*/ 147 w 154"/>
                <a:gd name="T27" fmla="*/ 68 h 147"/>
                <a:gd name="T28" fmla="*/ 153 w 154"/>
                <a:gd name="T29" fmla="*/ 79 h 147"/>
                <a:gd name="T30" fmla="*/ 154 w 154"/>
                <a:gd name="T31" fmla="*/ 96 h 147"/>
                <a:gd name="T32" fmla="*/ 154 w 154"/>
                <a:gd name="T33" fmla="*/ 111 h 147"/>
                <a:gd name="T34" fmla="*/ 153 w 154"/>
                <a:gd name="T35" fmla="*/ 128 h 147"/>
                <a:gd name="T36" fmla="*/ 147 w 154"/>
                <a:gd name="T37" fmla="*/ 140 h 147"/>
                <a:gd name="T38" fmla="*/ 137 w 154"/>
                <a:gd name="T39" fmla="*/ 145 h 147"/>
                <a:gd name="T40" fmla="*/ 120 w 154"/>
                <a:gd name="T41" fmla="*/ 147 h 147"/>
                <a:gd name="T42" fmla="*/ 34 w 154"/>
                <a:gd name="T43" fmla="*/ 147 h 147"/>
                <a:gd name="T44" fmla="*/ 17 w 154"/>
                <a:gd name="T45" fmla="*/ 145 h 147"/>
                <a:gd name="T46" fmla="*/ 7 w 154"/>
                <a:gd name="T47" fmla="*/ 140 h 147"/>
                <a:gd name="T48" fmla="*/ 1 w 154"/>
                <a:gd name="T49" fmla="*/ 128 h 147"/>
                <a:gd name="T50" fmla="*/ 0 w 154"/>
                <a:gd name="T51" fmla="*/ 111 h 147"/>
                <a:gd name="T52" fmla="*/ 0 w 154"/>
                <a:gd name="T53" fmla="*/ 107 h 147"/>
                <a:gd name="T54" fmla="*/ 23 w 154"/>
                <a:gd name="T55" fmla="*/ 103 h 147"/>
                <a:gd name="T56" fmla="*/ 23 w 154"/>
                <a:gd name="T57" fmla="*/ 126 h 147"/>
                <a:gd name="T58" fmla="*/ 131 w 154"/>
                <a:gd name="T59" fmla="*/ 126 h 147"/>
                <a:gd name="T60" fmla="*/ 131 w 154"/>
                <a:gd name="T61" fmla="*/ 82 h 147"/>
                <a:gd name="T62" fmla="*/ 40 w 154"/>
                <a:gd name="T63" fmla="*/ 82 h 147"/>
                <a:gd name="T64" fmla="*/ 23 w 154"/>
                <a:gd name="T65" fmla="*/ 81 h 147"/>
                <a:gd name="T66" fmla="*/ 13 w 154"/>
                <a:gd name="T67" fmla="*/ 75 h 147"/>
                <a:gd name="T68" fmla="*/ 7 w 154"/>
                <a:gd name="T69" fmla="*/ 64 h 147"/>
                <a:gd name="T70" fmla="*/ 6 w 154"/>
                <a:gd name="T71" fmla="*/ 47 h 147"/>
                <a:gd name="T72" fmla="*/ 6 w 154"/>
                <a:gd name="T73" fmla="*/ 34 h 147"/>
                <a:gd name="T74" fmla="*/ 7 w 154"/>
                <a:gd name="T75" fmla="*/ 17 h 147"/>
                <a:gd name="T76" fmla="*/ 13 w 154"/>
                <a:gd name="T77" fmla="*/ 7 h 147"/>
                <a:gd name="T78" fmla="*/ 23 w 154"/>
                <a:gd name="T79" fmla="*/ 2 h 147"/>
                <a:gd name="T80" fmla="*/ 40 w 154"/>
                <a:gd name="T8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47">
                  <a:moveTo>
                    <a:pt x="40" y="0"/>
                  </a:moveTo>
                  <a:lnTo>
                    <a:pt x="117" y="0"/>
                  </a:lnTo>
                  <a:lnTo>
                    <a:pt x="134" y="2"/>
                  </a:lnTo>
                  <a:lnTo>
                    <a:pt x="144" y="6"/>
                  </a:lnTo>
                  <a:lnTo>
                    <a:pt x="151" y="16"/>
                  </a:lnTo>
                  <a:lnTo>
                    <a:pt x="153" y="31"/>
                  </a:lnTo>
                  <a:lnTo>
                    <a:pt x="153" y="34"/>
                  </a:lnTo>
                  <a:lnTo>
                    <a:pt x="131" y="41"/>
                  </a:lnTo>
                  <a:lnTo>
                    <a:pt x="131" y="20"/>
                  </a:lnTo>
                  <a:lnTo>
                    <a:pt x="27" y="20"/>
                  </a:lnTo>
                  <a:lnTo>
                    <a:pt x="27" y="61"/>
                  </a:lnTo>
                  <a:lnTo>
                    <a:pt x="120" y="61"/>
                  </a:lnTo>
                  <a:lnTo>
                    <a:pt x="137" y="62"/>
                  </a:lnTo>
                  <a:lnTo>
                    <a:pt x="147" y="68"/>
                  </a:lnTo>
                  <a:lnTo>
                    <a:pt x="153" y="79"/>
                  </a:lnTo>
                  <a:lnTo>
                    <a:pt x="154" y="96"/>
                  </a:lnTo>
                  <a:lnTo>
                    <a:pt x="154" y="111"/>
                  </a:lnTo>
                  <a:lnTo>
                    <a:pt x="153" y="128"/>
                  </a:lnTo>
                  <a:lnTo>
                    <a:pt x="147" y="140"/>
                  </a:lnTo>
                  <a:lnTo>
                    <a:pt x="137" y="145"/>
                  </a:lnTo>
                  <a:lnTo>
                    <a:pt x="120" y="147"/>
                  </a:lnTo>
                  <a:lnTo>
                    <a:pt x="34" y="147"/>
                  </a:lnTo>
                  <a:lnTo>
                    <a:pt x="17" y="145"/>
                  </a:lnTo>
                  <a:lnTo>
                    <a:pt x="7" y="140"/>
                  </a:lnTo>
                  <a:lnTo>
                    <a:pt x="1" y="128"/>
                  </a:lnTo>
                  <a:lnTo>
                    <a:pt x="0" y="111"/>
                  </a:lnTo>
                  <a:lnTo>
                    <a:pt x="0" y="107"/>
                  </a:lnTo>
                  <a:lnTo>
                    <a:pt x="23" y="103"/>
                  </a:lnTo>
                  <a:lnTo>
                    <a:pt x="23" y="126"/>
                  </a:lnTo>
                  <a:lnTo>
                    <a:pt x="131" y="126"/>
                  </a:lnTo>
                  <a:lnTo>
                    <a:pt x="131" y="82"/>
                  </a:lnTo>
                  <a:lnTo>
                    <a:pt x="40" y="82"/>
                  </a:lnTo>
                  <a:lnTo>
                    <a:pt x="23" y="81"/>
                  </a:lnTo>
                  <a:lnTo>
                    <a:pt x="13" y="75"/>
                  </a:lnTo>
                  <a:lnTo>
                    <a:pt x="7" y="64"/>
                  </a:lnTo>
                  <a:lnTo>
                    <a:pt x="6" y="47"/>
                  </a:lnTo>
                  <a:lnTo>
                    <a:pt x="6" y="34"/>
                  </a:lnTo>
                  <a:lnTo>
                    <a:pt x="7" y="17"/>
                  </a:lnTo>
                  <a:lnTo>
                    <a:pt x="13" y="7"/>
                  </a:lnTo>
                  <a:lnTo>
                    <a:pt x="2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3338513" y="2411413"/>
              <a:ext cx="298450" cy="266700"/>
            </a:xfrm>
            <a:custGeom>
              <a:avLst/>
              <a:gdLst>
                <a:gd name="T0" fmla="*/ 85 w 564"/>
                <a:gd name="T1" fmla="*/ 65 h 504"/>
                <a:gd name="T2" fmla="*/ 85 w 564"/>
                <a:gd name="T3" fmla="*/ 242 h 504"/>
                <a:gd name="T4" fmla="*/ 374 w 564"/>
                <a:gd name="T5" fmla="*/ 242 h 504"/>
                <a:gd name="T6" fmla="*/ 393 w 564"/>
                <a:gd name="T7" fmla="*/ 241 h 504"/>
                <a:gd name="T8" fmla="*/ 407 w 564"/>
                <a:gd name="T9" fmla="*/ 237 h 504"/>
                <a:gd name="T10" fmla="*/ 417 w 564"/>
                <a:gd name="T11" fmla="*/ 231 h 504"/>
                <a:gd name="T12" fmla="*/ 424 w 564"/>
                <a:gd name="T13" fmla="*/ 223 h 504"/>
                <a:gd name="T14" fmla="*/ 428 w 564"/>
                <a:gd name="T15" fmla="*/ 209 h 504"/>
                <a:gd name="T16" fmla="*/ 430 w 564"/>
                <a:gd name="T17" fmla="*/ 190 h 504"/>
                <a:gd name="T18" fmla="*/ 430 w 564"/>
                <a:gd name="T19" fmla="*/ 117 h 504"/>
                <a:gd name="T20" fmla="*/ 428 w 564"/>
                <a:gd name="T21" fmla="*/ 100 h 504"/>
                <a:gd name="T22" fmla="*/ 424 w 564"/>
                <a:gd name="T23" fmla="*/ 86 h 504"/>
                <a:gd name="T24" fmla="*/ 417 w 564"/>
                <a:gd name="T25" fmla="*/ 76 h 504"/>
                <a:gd name="T26" fmla="*/ 407 w 564"/>
                <a:gd name="T27" fmla="*/ 71 h 504"/>
                <a:gd name="T28" fmla="*/ 393 w 564"/>
                <a:gd name="T29" fmla="*/ 67 h 504"/>
                <a:gd name="T30" fmla="*/ 374 w 564"/>
                <a:gd name="T31" fmla="*/ 65 h 504"/>
                <a:gd name="T32" fmla="*/ 85 w 564"/>
                <a:gd name="T33" fmla="*/ 65 h 504"/>
                <a:gd name="T34" fmla="*/ 0 w 564"/>
                <a:gd name="T35" fmla="*/ 0 h 504"/>
                <a:gd name="T36" fmla="*/ 407 w 564"/>
                <a:gd name="T37" fmla="*/ 0 h 504"/>
                <a:gd name="T38" fmla="*/ 432 w 564"/>
                <a:gd name="T39" fmla="*/ 2 h 504"/>
                <a:gd name="T40" fmla="*/ 455 w 564"/>
                <a:gd name="T41" fmla="*/ 6 h 504"/>
                <a:gd name="T42" fmla="*/ 473 w 564"/>
                <a:gd name="T43" fmla="*/ 13 h 504"/>
                <a:gd name="T44" fmla="*/ 488 w 564"/>
                <a:gd name="T45" fmla="*/ 23 h 504"/>
                <a:gd name="T46" fmla="*/ 499 w 564"/>
                <a:gd name="T47" fmla="*/ 37 h 504"/>
                <a:gd name="T48" fmla="*/ 507 w 564"/>
                <a:gd name="T49" fmla="*/ 54 h 504"/>
                <a:gd name="T50" fmla="*/ 512 w 564"/>
                <a:gd name="T51" fmla="*/ 74 h 504"/>
                <a:gd name="T52" fmla="*/ 513 w 564"/>
                <a:gd name="T53" fmla="*/ 98 h 504"/>
                <a:gd name="T54" fmla="*/ 513 w 564"/>
                <a:gd name="T55" fmla="*/ 210 h 504"/>
                <a:gd name="T56" fmla="*/ 512 w 564"/>
                <a:gd name="T57" fmla="*/ 234 h 504"/>
                <a:gd name="T58" fmla="*/ 507 w 564"/>
                <a:gd name="T59" fmla="*/ 255 h 504"/>
                <a:gd name="T60" fmla="*/ 499 w 564"/>
                <a:gd name="T61" fmla="*/ 272 h 504"/>
                <a:gd name="T62" fmla="*/ 488 w 564"/>
                <a:gd name="T63" fmla="*/ 285 h 504"/>
                <a:gd name="T64" fmla="*/ 473 w 564"/>
                <a:gd name="T65" fmla="*/ 295 h 504"/>
                <a:gd name="T66" fmla="*/ 455 w 564"/>
                <a:gd name="T67" fmla="*/ 302 h 504"/>
                <a:gd name="T68" fmla="*/ 432 w 564"/>
                <a:gd name="T69" fmla="*/ 306 h 504"/>
                <a:gd name="T70" fmla="*/ 407 w 564"/>
                <a:gd name="T71" fmla="*/ 307 h 504"/>
                <a:gd name="T72" fmla="*/ 332 w 564"/>
                <a:gd name="T73" fmla="*/ 307 h 504"/>
                <a:gd name="T74" fmla="*/ 564 w 564"/>
                <a:gd name="T75" fmla="*/ 504 h 504"/>
                <a:gd name="T76" fmla="*/ 438 w 564"/>
                <a:gd name="T77" fmla="*/ 504 h 504"/>
                <a:gd name="T78" fmla="*/ 233 w 564"/>
                <a:gd name="T79" fmla="*/ 307 h 504"/>
                <a:gd name="T80" fmla="*/ 85 w 564"/>
                <a:gd name="T81" fmla="*/ 307 h 504"/>
                <a:gd name="T82" fmla="*/ 85 w 564"/>
                <a:gd name="T83" fmla="*/ 504 h 504"/>
                <a:gd name="T84" fmla="*/ 0 w 564"/>
                <a:gd name="T85" fmla="*/ 504 h 504"/>
                <a:gd name="T86" fmla="*/ 0 w 564"/>
                <a:gd name="T8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4" h="504">
                  <a:moveTo>
                    <a:pt x="85" y="65"/>
                  </a:moveTo>
                  <a:lnTo>
                    <a:pt x="85" y="242"/>
                  </a:lnTo>
                  <a:lnTo>
                    <a:pt x="374" y="242"/>
                  </a:lnTo>
                  <a:lnTo>
                    <a:pt x="393" y="241"/>
                  </a:lnTo>
                  <a:lnTo>
                    <a:pt x="407" y="237"/>
                  </a:lnTo>
                  <a:lnTo>
                    <a:pt x="417" y="231"/>
                  </a:lnTo>
                  <a:lnTo>
                    <a:pt x="424" y="223"/>
                  </a:lnTo>
                  <a:lnTo>
                    <a:pt x="428" y="209"/>
                  </a:lnTo>
                  <a:lnTo>
                    <a:pt x="430" y="190"/>
                  </a:lnTo>
                  <a:lnTo>
                    <a:pt x="430" y="117"/>
                  </a:lnTo>
                  <a:lnTo>
                    <a:pt x="428" y="100"/>
                  </a:lnTo>
                  <a:lnTo>
                    <a:pt x="424" y="86"/>
                  </a:lnTo>
                  <a:lnTo>
                    <a:pt x="417" y="76"/>
                  </a:lnTo>
                  <a:lnTo>
                    <a:pt x="407" y="71"/>
                  </a:lnTo>
                  <a:lnTo>
                    <a:pt x="393" y="67"/>
                  </a:lnTo>
                  <a:lnTo>
                    <a:pt x="374" y="65"/>
                  </a:lnTo>
                  <a:lnTo>
                    <a:pt x="85" y="65"/>
                  </a:lnTo>
                  <a:close/>
                  <a:moveTo>
                    <a:pt x="0" y="0"/>
                  </a:moveTo>
                  <a:lnTo>
                    <a:pt x="407" y="0"/>
                  </a:lnTo>
                  <a:lnTo>
                    <a:pt x="432" y="2"/>
                  </a:lnTo>
                  <a:lnTo>
                    <a:pt x="455" y="6"/>
                  </a:lnTo>
                  <a:lnTo>
                    <a:pt x="473" y="13"/>
                  </a:lnTo>
                  <a:lnTo>
                    <a:pt x="488" y="23"/>
                  </a:lnTo>
                  <a:lnTo>
                    <a:pt x="499" y="37"/>
                  </a:lnTo>
                  <a:lnTo>
                    <a:pt x="507" y="54"/>
                  </a:lnTo>
                  <a:lnTo>
                    <a:pt x="512" y="74"/>
                  </a:lnTo>
                  <a:lnTo>
                    <a:pt x="513" y="98"/>
                  </a:lnTo>
                  <a:lnTo>
                    <a:pt x="513" y="210"/>
                  </a:lnTo>
                  <a:lnTo>
                    <a:pt x="512" y="234"/>
                  </a:lnTo>
                  <a:lnTo>
                    <a:pt x="507" y="255"/>
                  </a:lnTo>
                  <a:lnTo>
                    <a:pt x="499" y="272"/>
                  </a:lnTo>
                  <a:lnTo>
                    <a:pt x="488" y="285"/>
                  </a:lnTo>
                  <a:lnTo>
                    <a:pt x="473" y="295"/>
                  </a:lnTo>
                  <a:lnTo>
                    <a:pt x="455" y="302"/>
                  </a:lnTo>
                  <a:lnTo>
                    <a:pt x="432" y="306"/>
                  </a:lnTo>
                  <a:lnTo>
                    <a:pt x="407" y="307"/>
                  </a:lnTo>
                  <a:lnTo>
                    <a:pt x="332" y="307"/>
                  </a:lnTo>
                  <a:lnTo>
                    <a:pt x="564" y="504"/>
                  </a:lnTo>
                  <a:lnTo>
                    <a:pt x="438" y="504"/>
                  </a:lnTo>
                  <a:lnTo>
                    <a:pt x="233" y="307"/>
                  </a:lnTo>
                  <a:lnTo>
                    <a:pt x="85" y="307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3705226" y="2411413"/>
              <a:ext cx="300038" cy="266700"/>
            </a:xfrm>
            <a:custGeom>
              <a:avLst/>
              <a:gdLst>
                <a:gd name="T0" fmla="*/ 0 w 567"/>
                <a:gd name="T1" fmla="*/ 0 h 504"/>
                <a:gd name="T2" fmla="*/ 85 w 567"/>
                <a:gd name="T3" fmla="*/ 0 h 504"/>
                <a:gd name="T4" fmla="*/ 85 w 567"/>
                <a:gd name="T5" fmla="*/ 206 h 504"/>
                <a:gd name="T6" fmla="*/ 484 w 567"/>
                <a:gd name="T7" fmla="*/ 206 h 504"/>
                <a:gd name="T8" fmla="*/ 484 w 567"/>
                <a:gd name="T9" fmla="*/ 0 h 504"/>
                <a:gd name="T10" fmla="*/ 567 w 567"/>
                <a:gd name="T11" fmla="*/ 0 h 504"/>
                <a:gd name="T12" fmla="*/ 567 w 567"/>
                <a:gd name="T13" fmla="*/ 504 h 504"/>
                <a:gd name="T14" fmla="*/ 484 w 567"/>
                <a:gd name="T15" fmla="*/ 504 h 504"/>
                <a:gd name="T16" fmla="*/ 484 w 567"/>
                <a:gd name="T17" fmla="*/ 275 h 504"/>
                <a:gd name="T18" fmla="*/ 85 w 567"/>
                <a:gd name="T19" fmla="*/ 275 h 504"/>
                <a:gd name="T20" fmla="*/ 85 w 567"/>
                <a:gd name="T21" fmla="*/ 504 h 504"/>
                <a:gd name="T22" fmla="*/ 0 w 567"/>
                <a:gd name="T23" fmla="*/ 504 h 504"/>
                <a:gd name="T24" fmla="*/ 0 w 567"/>
                <a:gd name="T2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7" h="504">
                  <a:moveTo>
                    <a:pt x="0" y="0"/>
                  </a:moveTo>
                  <a:lnTo>
                    <a:pt x="85" y="0"/>
                  </a:lnTo>
                  <a:lnTo>
                    <a:pt x="85" y="206"/>
                  </a:lnTo>
                  <a:lnTo>
                    <a:pt x="484" y="206"/>
                  </a:lnTo>
                  <a:lnTo>
                    <a:pt x="484" y="0"/>
                  </a:lnTo>
                  <a:lnTo>
                    <a:pt x="567" y="0"/>
                  </a:lnTo>
                  <a:lnTo>
                    <a:pt x="567" y="504"/>
                  </a:lnTo>
                  <a:lnTo>
                    <a:pt x="484" y="504"/>
                  </a:lnTo>
                  <a:lnTo>
                    <a:pt x="484" y="275"/>
                  </a:lnTo>
                  <a:lnTo>
                    <a:pt x="85" y="275"/>
                  </a:lnTo>
                  <a:lnTo>
                    <a:pt x="85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/>
            <p:cNvSpPr>
              <a:spLocks noChangeArrowheads="1"/>
            </p:cNvSpPr>
            <p:nvPr userDrawn="1"/>
          </p:nvSpPr>
          <p:spPr bwMode="auto">
            <a:xfrm>
              <a:off x="4114801" y="2411413"/>
              <a:ext cx="46038" cy="2667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270376" y="2411413"/>
              <a:ext cx="295275" cy="266700"/>
            </a:xfrm>
            <a:custGeom>
              <a:avLst/>
              <a:gdLst>
                <a:gd name="T0" fmla="*/ 0 w 559"/>
                <a:gd name="T1" fmla="*/ 0 h 504"/>
                <a:gd name="T2" fmla="*/ 53 w 559"/>
                <a:gd name="T3" fmla="*/ 0 h 504"/>
                <a:gd name="T4" fmla="*/ 431 w 559"/>
                <a:gd name="T5" fmla="*/ 337 h 504"/>
                <a:gd name="T6" fmla="*/ 459 w 559"/>
                <a:gd name="T7" fmla="*/ 365 h 504"/>
                <a:gd name="T8" fmla="*/ 489 w 559"/>
                <a:gd name="T9" fmla="*/ 400 h 504"/>
                <a:gd name="T10" fmla="*/ 485 w 559"/>
                <a:gd name="T11" fmla="*/ 366 h 504"/>
                <a:gd name="T12" fmla="*/ 482 w 559"/>
                <a:gd name="T13" fmla="*/ 324 h 504"/>
                <a:gd name="T14" fmla="*/ 482 w 559"/>
                <a:gd name="T15" fmla="*/ 276 h 504"/>
                <a:gd name="T16" fmla="*/ 482 w 559"/>
                <a:gd name="T17" fmla="*/ 0 h 504"/>
                <a:gd name="T18" fmla="*/ 559 w 559"/>
                <a:gd name="T19" fmla="*/ 0 h 504"/>
                <a:gd name="T20" fmla="*/ 559 w 559"/>
                <a:gd name="T21" fmla="*/ 504 h 504"/>
                <a:gd name="T22" fmla="*/ 513 w 559"/>
                <a:gd name="T23" fmla="*/ 504 h 504"/>
                <a:gd name="T24" fmla="*/ 124 w 559"/>
                <a:gd name="T25" fmla="*/ 154 h 504"/>
                <a:gd name="T26" fmla="*/ 111 w 559"/>
                <a:gd name="T27" fmla="*/ 143 h 504"/>
                <a:gd name="T28" fmla="*/ 103 w 559"/>
                <a:gd name="T29" fmla="*/ 136 h 504"/>
                <a:gd name="T30" fmla="*/ 99 w 559"/>
                <a:gd name="T31" fmla="*/ 131 h 504"/>
                <a:gd name="T32" fmla="*/ 85 w 559"/>
                <a:gd name="T33" fmla="*/ 114 h 504"/>
                <a:gd name="T34" fmla="*/ 73 w 559"/>
                <a:gd name="T35" fmla="*/ 98 h 504"/>
                <a:gd name="T36" fmla="*/ 76 w 559"/>
                <a:gd name="T37" fmla="*/ 129 h 504"/>
                <a:gd name="T38" fmla="*/ 78 w 559"/>
                <a:gd name="T39" fmla="*/ 167 h 504"/>
                <a:gd name="T40" fmla="*/ 79 w 559"/>
                <a:gd name="T41" fmla="*/ 207 h 504"/>
                <a:gd name="T42" fmla="*/ 79 w 559"/>
                <a:gd name="T43" fmla="*/ 504 h 504"/>
                <a:gd name="T44" fmla="*/ 0 w 559"/>
                <a:gd name="T45" fmla="*/ 504 h 504"/>
                <a:gd name="T46" fmla="*/ 0 w 559"/>
                <a:gd name="T4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9" h="504">
                  <a:moveTo>
                    <a:pt x="0" y="0"/>
                  </a:moveTo>
                  <a:lnTo>
                    <a:pt x="53" y="0"/>
                  </a:lnTo>
                  <a:lnTo>
                    <a:pt x="431" y="337"/>
                  </a:lnTo>
                  <a:lnTo>
                    <a:pt x="459" y="365"/>
                  </a:lnTo>
                  <a:lnTo>
                    <a:pt x="489" y="400"/>
                  </a:lnTo>
                  <a:lnTo>
                    <a:pt x="485" y="366"/>
                  </a:lnTo>
                  <a:lnTo>
                    <a:pt x="482" y="324"/>
                  </a:lnTo>
                  <a:lnTo>
                    <a:pt x="482" y="276"/>
                  </a:lnTo>
                  <a:lnTo>
                    <a:pt x="482" y="0"/>
                  </a:lnTo>
                  <a:lnTo>
                    <a:pt x="559" y="0"/>
                  </a:lnTo>
                  <a:lnTo>
                    <a:pt x="559" y="504"/>
                  </a:lnTo>
                  <a:lnTo>
                    <a:pt x="513" y="504"/>
                  </a:lnTo>
                  <a:lnTo>
                    <a:pt x="124" y="154"/>
                  </a:lnTo>
                  <a:lnTo>
                    <a:pt x="111" y="143"/>
                  </a:lnTo>
                  <a:lnTo>
                    <a:pt x="103" y="136"/>
                  </a:lnTo>
                  <a:lnTo>
                    <a:pt x="99" y="131"/>
                  </a:lnTo>
                  <a:lnTo>
                    <a:pt x="85" y="114"/>
                  </a:lnTo>
                  <a:lnTo>
                    <a:pt x="73" y="98"/>
                  </a:lnTo>
                  <a:lnTo>
                    <a:pt x="76" y="129"/>
                  </a:lnTo>
                  <a:lnTo>
                    <a:pt x="78" y="167"/>
                  </a:lnTo>
                  <a:lnTo>
                    <a:pt x="79" y="207"/>
                  </a:lnTo>
                  <a:lnTo>
                    <a:pt x="79" y="504"/>
                  </a:lnTo>
                  <a:lnTo>
                    <a:pt x="0" y="5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4672013" y="2411413"/>
              <a:ext cx="311150" cy="266700"/>
            </a:xfrm>
            <a:custGeom>
              <a:avLst/>
              <a:gdLst>
                <a:gd name="T0" fmla="*/ 85 w 587"/>
                <a:gd name="T1" fmla="*/ 68 h 504"/>
                <a:gd name="T2" fmla="*/ 85 w 587"/>
                <a:gd name="T3" fmla="*/ 434 h 504"/>
                <a:gd name="T4" fmla="*/ 503 w 587"/>
                <a:gd name="T5" fmla="*/ 434 h 504"/>
                <a:gd name="T6" fmla="*/ 503 w 587"/>
                <a:gd name="T7" fmla="*/ 68 h 504"/>
                <a:gd name="T8" fmla="*/ 85 w 587"/>
                <a:gd name="T9" fmla="*/ 68 h 504"/>
                <a:gd name="T10" fmla="*/ 119 w 587"/>
                <a:gd name="T11" fmla="*/ 0 h 504"/>
                <a:gd name="T12" fmla="*/ 469 w 587"/>
                <a:gd name="T13" fmla="*/ 0 h 504"/>
                <a:gd name="T14" fmla="*/ 502 w 587"/>
                <a:gd name="T15" fmla="*/ 2 h 504"/>
                <a:gd name="T16" fmla="*/ 527 w 587"/>
                <a:gd name="T17" fmla="*/ 6 h 504"/>
                <a:gd name="T18" fmla="*/ 547 w 587"/>
                <a:gd name="T19" fmla="*/ 15 h 504"/>
                <a:gd name="T20" fmla="*/ 563 w 587"/>
                <a:gd name="T21" fmla="*/ 26 h 504"/>
                <a:gd name="T22" fmla="*/ 574 w 587"/>
                <a:gd name="T23" fmla="*/ 40 h 504"/>
                <a:gd name="T24" fmla="*/ 581 w 587"/>
                <a:gd name="T25" fmla="*/ 61 h 504"/>
                <a:gd name="T26" fmla="*/ 585 w 587"/>
                <a:gd name="T27" fmla="*/ 88 h 504"/>
                <a:gd name="T28" fmla="*/ 587 w 587"/>
                <a:gd name="T29" fmla="*/ 120 h 504"/>
                <a:gd name="T30" fmla="*/ 587 w 587"/>
                <a:gd name="T31" fmla="*/ 385 h 504"/>
                <a:gd name="T32" fmla="*/ 585 w 587"/>
                <a:gd name="T33" fmla="*/ 417 h 504"/>
                <a:gd name="T34" fmla="*/ 581 w 587"/>
                <a:gd name="T35" fmla="*/ 442 h 504"/>
                <a:gd name="T36" fmla="*/ 574 w 587"/>
                <a:gd name="T37" fmla="*/ 463 h 504"/>
                <a:gd name="T38" fmla="*/ 563 w 587"/>
                <a:gd name="T39" fmla="*/ 479 h 504"/>
                <a:gd name="T40" fmla="*/ 547 w 587"/>
                <a:gd name="T41" fmla="*/ 490 h 504"/>
                <a:gd name="T42" fmla="*/ 527 w 587"/>
                <a:gd name="T43" fmla="*/ 497 h 504"/>
                <a:gd name="T44" fmla="*/ 502 w 587"/>
                <a:gd name="T45" fmla="*/ 503 h 504"/>
                <a:gd name="T46" fmla="*/ 469 w 587"/>
                <a:gd name="T47" fmla="*/ 504 h 504"/>
                <a:gd name="T48" fmla="*/ 119 w 587"/>
                <a:gd name="T49" fmla="*/ 504 h 504"/>
                <a:gd name="T50" fmla="*/ 88 w 587"/>
                <a:gd name="T51" fmla="*/ 503 h 504"/>
                <a:gd name="T52" fmla="*/ 61 w 587"/>
                <a:gd name="T53" fmla="*/ 497 h 504"/>
                <a:gd name="T54" fmla="*/ 41 w 587"/>
                <a:gd name="T55" fmla="*/ 490 h 504"/>
                <a:gd name="T56" fmla="*/ 26 w 587"/>
                <a:gd name="T57" fmla="*/ 479 h 504"/>
                <a:gd name="T58" fmla="*/ 14 w 587"/>
                <a:gd name="T59" fmla="*/ 463 h 504"/>
                <a:gd name="T60" fmla="*/ 7 w 587"/>
                <a:gd name="T61" fmla="*/ 442 h 504"/>
                <a:gd name="T62" fmla="*/ 1 w 587"/>
                <a:gd name="T63" fmla="*/ 417 h 504"/>
                <a:gd name="T64" fmla="*/ 0 w 587"/>
                <a:gd name="T65" fmla="*/ 385 h 504"/>
                <a:gd name="T66" fmla="*/ 0 w 587"/>
                <a:gd name="T67" fmla="*/ 120 h 504"/>
                <a:gd name="T68" fmla="*/ 1 w 587"/>
                <a:gd name="T69" fmla="*/ 88 h 504"/>
                <a:gd name="T70" fmla="*/ 7 w 587"/>
                <a:gd name="T71" fmla="*/ 61 h 504"/>
                <a:gd name="T72" fmla="*/ 14 w 587"/>
                <a:gd name="T73" fmla="*/ 40 h 504"/>
                <a:gd name="T74" fmla="*/ 26 w 587"/>
                <a:gd name="T75" fmla="*/ 26 h 504"/>
                <a:gd name="T76" fmla="*/ 41 w 587"/>
                <a:gd name="T77" fmla="*/ 15 h 504"/>
                <a:gd name="T78" fmla="*/ 61 w 587"/>
                <a:gd name="T79" fmla="*/ 6 h 504"/>
                <a:gd name="T80" fmla="*/ 88 w 587"/>
                <a:gd name="T81" fmla="*/ 2 h 504"/>
                <a:gd name="T82" fmla="*/ 119 w 587"/>
                <a:gd name="T8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7" h="504">
                  <a:moveTo>
                    <a:pt x="85" y="68"/>
                  </a:moveTo>
                  <a:lnTo>
                    <a:pt x="85" y="434"/>
                  </a:lnTo>
                  <a:lnTo>
                    <a:pt x="503" y="434"/>
                  </a:lnTo>
                  <a:lnTo>
                    <a:pt x="503" y="68"/>
                  </a:lnTo>
                  <a:lnTo>
                    <a:pt x="85" y="68"/>
                  </a:lnTo>
                  <a:close/>
                  <a:moveTo>
                    <a:pt x="119" y="0"/>
                  </a:moveTo>
                  <a:lnTo>
                    <a:pt x="469" y="0"/>
                  </a:lnTo>
                  <a:lnTo>
                    <a:pt x="502" y="2"/>
                  </a:lnTo>
                  <a:lnTo>
                    <a:pt x="527" y="6"/>
                  </a:lnTo>
                  <a:lnTo>
                    <a:pt x="547" y="15"/>
                  </a:lnTo>
                  <a:lnTo>
                    <a:pt x="563" y="26"/>
                  </a:lnTo>
                  <a:lnTo>
                    <a:pt x="574" y="40"/>
                  </a:lnTo>
                  <a:lnTo>
                    <a:pt x="581" y="61"/>
                  </a:lnTo>
                  <a:lnTo>
                    <a:pt x="585" y="88"/>
                  </a:lnTo>
                  <a:lnTo>
                    <a:pt x="587" y="120"/>
                  </a:lnTo>
                  <a:lnTo>
                    <a:pt x="587" y="385"/>
                  </a:lnTo>
                  <a:lnTo>
                    <a:pt x="585" y="417"/>
                  </a:lnTo>
                  <a:lnTo>
                    <a:pt x="581" y="442"/>
                  </a:lnTo>
                  <a:lnTo>
                    <a:pt x="574" y="463"/>
                  </a:lnTo>
                  <a:lnTo>
                    <a:pt x="563" y="479"/>
                  </a:lnTo>
                  <a:lnTo>
                    <a:pt x="547" y="490"/>
                  </a:lnTo>
                  <a:lnTo>
                    <a:pt x="527" y="497"/>
                  </a:lnTo>
                  <a:lnTo>
                    <a:pt x="502" y="503"/>
                  </a:lnTo>
                  <a:lnTo>
                    <a:pt x="469" y="504"/>
                  </a:lnTo>
                  <a:lnTo>
                    <a:pt x="119" y="504"/>
                  </a:lnTo>
                  <a:lnTo>
                    <a:pt x="88" y="503"/>
                  </a:lnTo>
                  <a:lnTo>
                    <a:pt x="61" y="497"/>
                  </a:lnTo>
                  <a:lnTo>
                    <a:pt x="41" y="490"/>
                  </a:lnTo>
                  <a:lnTo>
                    <a:pt x="26" y="479"/>
                  </a:lnTo>
                  <a:lnTo>
                    <a:pt x="14" y="463"/>
                  </a:lnTo>
                  <a:lnTo>
                    <a:pt x="7" y="442"/>
                  </a:lnTo>
                  <a:lnTo>
                    <a:pt x="1" y="417"/>
                  </a:lnTo>
                  <a:lnTo>
                    <a:pt x="0" y="385"/>
                  </a:lnTo>
                  <a:lnTo>
                    <a:pt x="0" y="120"/>
                  </a:lnTo>
                  <a:lnTo>
                    <a:pt x="1" y="88"/>
                  </a:lnTo>
                  <a:lnTo>
                    <a:pt x="7" y="61"/>
                  </a:lnTo>
                  <a:lnTo>
                    <a:pt x="14" y="40"/>
                  </a:lnTo>
                  <a:lnTo>
                    <a:pt x="26" y="26"/>
                  </a:lnTo>
                  <a:lnTo>
                    <a:pt x="41" y="15"/>
                  </a:lnTo>
                  <a:lnTo>
                    <a:pt x="61" y="6"/>
                  </a:lnTo>
                  <a:lnTo>
                    <a:pt x="88" y="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15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50" r:id="rId4"/>
    <p:sldLayoutId id="2147483661" r:id="rId5"/>
    <p:sldLayoutId id="2147483654" r:id="rId6"/>
    <p:sldLayoutId id="2147483665" r:id="rId7"/>
    <p:sldLayoutId id="2147483652" r:id="rId8"/>
    <p:sldLayoutId id="2147483653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2400" b="1" kern="1200" cap="all" baseline="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280988" indent="-2809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3088" indent="-2921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4863" indent="-231775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23938" indent="-21907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55713" indent="-231775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pencer.gietzen@rhinosecuritylabs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58B53B-6475-46AE-915D-8C8C27A4C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2328672"/>
            <a:ext cx="7034980" cy="1004983"/>
          </a:xfrm>
        </p:spPr>
        <p:txBody>
          <a:bodyPr/>
          <a:lstStyle/>
          <a:p>
            <a:r>
              <a:rPr lang="en-US" dirty="0"/>
              <a:t>Pacu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E9318EF-FC3A-49C2-8CB6-29B00812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127" y="3316318"/>
            <a:ext cx="7056298" cy="1414177"/>
          </a:xfrm>
        </p:spPr>
        <p:txBody>
          <a:bodyPr/>
          <a:lstStyle/>
          <a:p>
            <a:r>
              <a:rPr lang="en-US" dirty="0"/>
              <a:t>The Open Source AWS Exploitation Framework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Spencer </a:t>
            </a:r>
            <a:r>
              <a:rPr lang="en-US" dirty="0" err="1"/>
              <a:t>Gietzen</a:t>
            </a:r>
            <a:br>
              <a:rPr lang="en-US" dirty="0"/>
            </a:br>
            <a:r>
              <a:rPr lang="en-US" dirty="0"/>
              <a:t>Rhino Security Labs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3A30A3-5BE2-4551-A995-E716FA8ED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39" y="2478677"/>
            <a:ext cx="2754888" cy="243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699468"/>
          </a:xfrm>
        </p:spPr>
        <p:txBody>
          <a:bodyPr>
            <a:normAutofit/>
          </a:bodyPr>
          <a:lstStyle/>
          <a:p>
            <a:r>
              <a:rPr lang="en-US" dirty="0"/>
              <a:t>Complex, multi-step attacks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just a couple commands</a:t>
            </a:r>
          </a:p>
          <a:p>
            <a:r>
              <a:rPr lang="en-US" dirty="0"/>
              <a:t>Unnecessary/repetitive code taken out of the developers hands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54BB3A-BB9B-4C09-A4D8-FC9EC0E45130}"/>
              </a:ext>
            </a:extLst>
          </p:cNvPr>
          <p:cNvSpPr txBox="1">
            <a:spLocks/>
          </p:cNvSpPr>
          <p:nvPr/>
        </p:nvSpPr>
        <p:spPr>
          <a:xfrm>
            <a:off x="457200" y="2614514"/>
            <a:ext cx="8229600" cy="69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Modular to allow scripts to work with one another</a:t>
            </a:r>
          </a:p>
          <a:p>
            <a:r>
              <a:rPr lang="en-US" dirty="0"/>
              <a:t>Extensible to grow with AWS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E69C5AC-A386-449B-B098-984C020FC0A9}"/>
              </a:ext>
            </a:extLst>
          </p:cNvPr>
          <p:cNvSpPr txBox="1">
            <a:spLocks/>
          </p:cNvSpPr>
          <p:nvPr/>
        </p:nvSpPr>
        <p:spPr>
          <a:xfrm>
            <a:off x="463026" y="2302047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 Proof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12FB47-4055-4C47-8326-4278767EA874}"/>
              </a:ext>
            </a:extLst>
          </p:cNvPr>
          <p:cNvSpPr txBox="1">
            <a:spLocks/>
          </p:cNvSpPr>
          <p:nvPr/>
        </p:nvSpPr>
        <p:spPr>
          <a:xfrm>
            <a:off x="457202" y="3610194"/>
            <a:ext cx="8229600" cy="69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already “Nessus of the cloud” tools, but we need “Metasploit”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22B5CFF-8018-4B2E-888D-742FE1833937}"/>
              </a:ext>
            </a:extLst>
          </p:cNvPr>
          <p:cNvSpPr txBox="1">
            <a:spLocks/>
          </p:cNvSpPr>
          <p:nvPr/>
        </p:nvSpPr>
        <p:spPr>
          <a:xfrm>
            <a:off x="463028" y="3297727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Offensive Focused</a:t>
            </a:r>
          </a:p>
        </p:txBody>
      </p:sp>
    </p:spTree>
    <p:extLst>
      <p:ext uri="{BB962C8B-B14F-4D97-AF65-F5344CB8AC3E}">
        <p14:creationId xmlns:p14="http://schemas.microsoft.com/office/powerpoint/2010/main" val="411918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Pacu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Python3</a:t>
            </a:r>
          </a:p>
          <a:p>
            <a:r>
              <a:rPr lang="en-US" dirty="0"/>
              <a:t>Covers the kill chain</a:t>
            </a:r>
          </a:p>
          <a:p>
            <a:r>
              <a:rPr lang="en-US" dirty="0"/>
              <a:t>Simple module development</a:t>
            </a:r>
          </a:p>
          <a:p>
            <a:pPr lvl="1"/>
            <a:r>
              <a:rPr lang="en-US" dirty="0"/>
              <a:t>Use the built-in template to get started</a:t>
            </a:r>
          </a:p>
          <a:p>
            <a:r>
              <a:rPr lang="en-US" dirty="0"/>
              <a:t>Extensible</a:t>
            </a:r>
          </a:p>
          <a:p>
            <a:pPr lvl="1"/>
            <a:r>
              <a:rPr lang="en-US" dirty="0"/>
              <a:t>Built-in API to assist development</a:t>
            </a:r>
          </a:p>
          <a:p>
            <a:pPr lvl="1"/>
            <a:r>
              <a:rPr lang="en-US" dirty="0"/>
              <a:t>Session and data management</a:t>
            </a:r>
          </a:p>
          <a:p>
            <a:pPr lvl="1"/>
            <a:r>
              <a:rPr lang="en-US" dirty="0"/>
              <a:t>Error handling</a:t>
            </a:r>
          </a:p>
          <a:p>
            <a:r>
              <a:rPr lang="en-US" b="1" dirty="0"/>
              <a:t>Open sourced on GitHub</a:t>
            </a:r>
          </a:p>
          <a:p>
            <a:pPr lvl="1"/>
            <a:r>
              <a:rPr lang="en-US" dirty="0"/>
              <a:t>BSD-3 license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Offensive AWS Exploitation Framework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1325E-0570-4C46-9CFC-90686719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01577"/>
            <a:ext cx="3931139" cy="35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Pacu and </a:t>
            </a:r>
            <a:r>
              <a:rPr lang="en-US" dirty="0" err="1"/>
              <a:t>Cloudgoat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Pacu exploits match CloudGoat vulnerabilities</a:t>
            </a:r>
          </a:p>
          <a:p>
            <a:r>
              <a:rPr lang="en-US" dirty="0"/>
              <a:t>They will grow together as well</a:t>
            </a:r>
          </a:p>
          <a:p>
            <a:r>
              <a:rPr lang="en-US" dirty="0"/>
              <a:t>Great practice for new modules and techniques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Built with each other in mind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48DD2-E92D-46FE-A160-37DB13BA2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39" y="3223427"/>
            <a:ext cx="1531816" cy="1374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6A0E2-54E6-42F7-89EC-F51C6A5E8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24" y="3094101"/>
            <a:ext cx="1810623" cy="1599677"/>
          </a:xfrm>
          <a:prstGeom prst="rect">
            <a:avLst/>
          </a:prstGeom>
        </p:spPr>
      </p:pic>
      <p:sp>
        <p:nvSpPr>
          <p:cNvPr id="8" name="Heart 7">
            <a:extLst>
              <a:ext uri="{FF2B5EF4-FFF2-40B4-BE49-F238E27FC236}">
                <a16:creationId xmlns:a16="http://schemas.microsoft.com/office/drawing/2014/main" id="{04E0436D-FD25-47C4-ACAB-61ED4936A629}"/>
              </a:ext>
            </a:extLst>
          </p:cNvPr>
          <p:cNvSpPr/>
          <p:nvPr/>
        </p:nvSpPr>
        <p:spPr>
          <a:xfrm>
            <a:off x="4224215" y="3607735"/>
            <a:ext cx="492369" cy="509878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a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Starting with compromised AWS keys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the Pacu console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Enumerating permissions, settings, and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Escalating privileges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Establishing persistence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Backdooring security groups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Compromising EC2 instances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Plan: Post-Compromise</a:t>
            </a:r>
          </a:p>
        </p:txBody>
      </p:sp>
    </p:spTree>
    <p:extLst>
      <p:ext uri="{BB962C8B-B14F-4D97-AF65-F5344CB8AC3E}">
        <p14:creationId xmlns:p14="http://schemas.microsoft.com/office/powerpoint/2010/main" val="291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2_RCE">
            <a:hlinkClick r:id="" action="ppaction://media"/>
            <a:extLst>
              <a:ext uri="{FF2B5EF4-FFF2-40B4-BE49-F238E27FC236}">
                <a16:creationId xmlns:a16="http://schemas.microsoft.com/office/drawing/2014/main" id="{0117D47E-F7E0-4A93-AB0C-0C6FB0D1B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Pacu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467100"/>
          </a:xfrm>
        </p:spPr>
        <p:txBody>
          <a:bodyPr>
            <a:normAutofit/>
          </a:bodyPr>
          <a:lstStyle/>
          <a:p>
            <a:r>
              <a:rPr lang="en-US" dirty="0"/>
              <a:t>Module template available as a starting point</a:t>
            </a:r>
          </a:p>
          <a:p>
            <a:r>
              <a:rPr lang="en-US" dirty="0"/>
              <a:t>Built-in API for the core Pacu functionality</a:t>
            </a:r>
          </a:p>
          <a:p>
            <a:pPr lvl="1"/>
            <a:r>
              <a:rPr lang="en-US" dirty="0" err="1"/>
              <a:t>get_regions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get_boto3_client() / get_boto3_session()</a:t>
            </a:r>
          </a:p>
          <a:p>
            <a:pPr lvl="1"/>
            <a:r>
              <a:rPr lang="en-US" dirty="0" err="1"/>
              <a:t>key_info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fetch_data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print()</a:t>
            </a:r>
          </a:p>
          <a:p>
            <a:pPr lvl="1"/>
            <a:r>
              <a:rPr lang="en-US" dirty="0"/>
              <a:t>input()</a:t>
            </a:r>
          </a:p>
          <a:p>
            <a:pPr lvl="1"/>
            <a:r>
              <a:rPr lang="en-US" dirty="0"/>
              <a:t>Other database-related functions</a:t>
            </a:r>
          </a:p>
          <a:p>
            <a:r>
              <a:rPr lang="en-US" dirty="0"/>
              <a:t>Documentation and assistance through GitHub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Writing modules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4ECE5-48D3-4571-A3A6-CE8FBC7D73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807" y="1455849"/>
            <a:ext cx="3183756" cy="261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8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1121508"/>
          </a:xfrm>
        </p:spPr>
        <p:txBody>
          <a:bodyPr>
            <a:normAutofit/>
          </a:bodyPr>
          <a:lstStyle/>
          <a:p>
            <a:r>
              <a:rPr lang="en-US" dirty="0"/>
              <a:t>Lack of AWS attack tools</a:t>
            </a:r>
          </a:p>
          <a:p>
            <a:r>
              <a:rPr lang="en-US" dirty="0"/>
              <a:t>Lack of AWS security training and practice labs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the problem?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7E7C4E-BF1F-432A-9090-89D1C55983D5}"/>
              </a:ext>
            </a:extLst>
          </p:cNvPr>
          <p:cNvSpPr txBox="1">
            <a:spLocks/>
          </p:cNvSpPr>
          <p:nvPr/>
        </p:nvSpPr>
        <p:spPr>
          <a:xfrm>
            <a:off x="457202" y="2611644"/>
            <a:ext cx="8229600" cy="352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CloudGoat and Pacu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0273F13-D694-4D7C-AB4F-45D3E50201D0}"/>
              </a:ext>
            </a:extLst>
          </p:cNvPr>
          <p:cNvSpPr txBox="1">
            <a:spLocks/>
          </p:cNvSpPr>
          <p:nvPr/>
        </p:nvSpPr>
        <p:spPr>
          <a:xfrm>
            <a:off x="463028" y="2299177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we fix it?</a:t>
            </a:r>
          </a:p>
        </p:txBody>
      </p:sp>
    </p:spTree>
    <p:extLst>
      <p:ext uri="{BB962C8B-B14F-4D97-AF65-F5344CB8AC3E}">
        <p14:creationId xmlns:p14="http://schemas.microsoft.com/office/powerpoint/2010/main" val="8703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6400"/>
          </a:xfrm>
        </p:spPr>
        <p:txBody>
          <a:bodyPr>
            <a:normAutofit/>
          </a:bodyPr>
          <a:lstStyle/>
          <a:p>
            <a:r>
              <a:rPr lang="en-US" dirty="0"/>
              <a:t>https://rhinosecuritylabs.com/aws/aws-privilege-escalation-methods-mitigation/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Privilege Escalation Blog Post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53F179-F07B-4518-84CC-4F550CEB5DD9}"/>
              </a:ext>
            </a:extLst>
          </p:cNvPr>
          <p:cNvSpPr txBox="1">
            <a:spLocks/>
          </p:cNvSpPr>
          <p:nvPr/>
        </p:nvSpPr>
        <p:spPr>
          <a:xfrm>
            <a:off x="452437" y="4119936"/>
            <a:ext cx="8229600" cy="8667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Email:    </a:t>
            </a:r>
            <a:r>
              <a:rPr lang="en-US" dirty="0">
                <a:hlinkClick r:id="rId3"/>
              </a:rPr>
              <a:t>spencer.gietzen@rhinosecuritylabs.com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Twitter:  </a:t>
            </a:r>
            <a:r>
              <a:rPr lang="en-US" dirty="0"/>
              <a:t>@</a:t>
            </a:r>
            <a:r>
              <a:rPr lang="en-US" dirty="0" err="1"/>
              <a:t>SpenGietz</a:t>
            </a: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           @</a:t>
            </a:r>
            <a:r>
              <a:rPr lang="en-US" dirty="0" err="1"/>
              <a:t>RhinoSecurity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7E7C4E-BF1F-432A-9090-89D1C55983D5}"/>
              </a:ext>
            </a:extLst>
          </p:cNvPr>
          <p:cNvSpPr txBox="1">
            <a:spLocks/>
          </p:cNvSpPr>
          <p:nvPr/>
        </p:nvSpPr>
        <p:spPr>
          <a:xfrm>
            <a:off x="463026" y="2615358"/>
            <a:ext cx="8229600" cy="52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https://github.com/RhinoSecurityLabs/pacu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0273F13-D694-4D7C-AB4F-45D3E50201D0}"/>
              </a:ext>
            </a:extLst>
          </p:cNvPr>
          <p:cNvSpPr txBox="1">
            <a:spLocks/>
          </p:cNvSpPr>
          <p:nvPr/>
        </p:nvSpPr>
        <p:spPr>
          <a:xfrm>
            <a:off x="468852" y="2302891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Pacu Repo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23B493-85F3-4246-9525-C8312F8E35C0}"/>
              </a:ext>
            </a:extLst>
          </p:cNvPr>
          <p:cNvSpPr txBox="1">
            <a:spLocks/>
          </p:cNvSpPr>
          <p:nvPr/>
        </p:nvSpPr>
        <p:spPr>
          <a:xfrm>
            <a:off x="463026" y="3596187"/>
            <a:ext cx="8229600" cy="52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https://github.com/RhinoSecurityLabs/cloudgoat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EF3DB2E-354B-46D1-BB52-CB05F5B32062}"/>
              </a:ext>
            </a:extLst>
          </p:cNvPr>
          <p:cNvSpPr txBox="1">
            <a:spLocks/>
          </p:cNvSpPr>
          <p:nvPr/>
        </p:nvSpPr>
        <p:spPr>
          <a:xfrm>
            <a:off x="468852" y="3283720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CloudGoat Repo</a:t>
            </a:r>
          </a:p>
        </p:txBody>
      </p:sp>
    </p:spTree>
    <p:extLst>
      <p:ext uri="{BB962C8B-B14F-4D97-AF65-F5344CB8AC3E}">
        <p14:creationId xmlns:p14="http://schemas.microsoft.com/office/powerpoint/2010/main" val="385346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2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926374"/>
          </a:xfrm>
        </p:spPr>
        <p:txBody>
          <a:bodyPr>
            <a:normAutofit/>
          </a:bodyPr>
          <a:lstStyle/>
          <a:p>
            <a:r>
              <a:rPr lang="en-US" dirty="0"/>
              <a:t>Penetration Tester</a:t>
            </a:r>
          </a:p>
          <a:p>
            <a:r>
              <a:rPr lang="en-US" dirty="0"/>
              <a:t>Focus on the cloud/AWS</a:t>
            </a:r>
          </a:p>
          <a:p>
            <a:r>
              <a:rPr lang="en-US" dirty="0"/>
              <a:t>Lead developer of </a:t>
            </a:r>
            <a:r>
              <a:rPr lang="en-US" dirty="0" err="1"/>
              <a:t>Pacu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56DCC4-4AA7-4890-ACDF-27EA0B7885BD}"/>
              </a:ext>
            </a:extLst>
          </p:cNvPr>
          <p:cNvSpPr txBox="1">
            <a:spLocks/>
          </p:cNvSpPr>
          <p:nvPr/>
        </p:nvSpPr>
        <p:spPr>
          <a:xfrm>
            <a:off x="457200" y="3087292"/>
            <a:ext cx="8229600" cy="92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AWS security and penetration testing</a:t>
            </a:r>
          </a:p>
          <a:p>
            <a:r>
              <a:rPr lang="en-US" dirty="0"/>
              <a:t>Pacu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9355DAF-947B-49EE-8034-30635E672DAD}"/>
              </a:ext>
            </a:extLst>
          </p:cNvPr>
          <p:cNvSpPr txBox="1">
            <a:spLocks/>
          </p:cNvSpPr>
          <p:nvPr/>
        </p:nvSpPr>
        <p:spPr>
          <a:xfrm>
            <a:off x="450261" y="2774825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am I here?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9E1DD-B908-4942-9615-397B76952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27" y="871727"/>
            <a:ext cx="2788629" cy="31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673947"/>
          </a:xfrm>
        </p:spPr>
        <p:txBody>
          <a:bodyPr>
            <a:normAutofit/>
          </a:bodyPr>
          <a:lstStyle/>
          <a:p>
            <a:r>
              <a:rPr lang="en-US" dirty="0"/>
              <a:t>Lots of good resources</a:t>
            </a:r>
          </a:p>
          <a:p>
            <a:r>
              <a:rPr lang="en-US" dirty="0"/>
              <a:t>Difficult to know if you are “doing it right”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Easy to get started, hard to master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1E7FFE-6226-44A2-8620-737C81F6E942}"/>
              </a:ext>
            </a:extLst>
          </p:cNvPr>
          <p:cNvSpPr txBox="1">
            <a:spLocks/>
          </p:cNvSpPr>
          <p:nvPr/>
        </p:nvSpPr>
        <p:spPr>
          <a:xfrm>
            <a:off x="457200" y="2810452"/>
            <a:ext cx="8229600" cy="99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Uber – GitHub repo </a:t>
            </a:r>
            <a:r>
              <a:rPr lang="en-US" dirty="0" err="1"/>
              <a:t>misconfig</a:t>
            </a:r>
            <a:endParaRPr lang="en-US" dirty="0"/>
          </a:p>
          <a:p>
            <a:r>
              <a:rPr lang="en-US" dirty="0"/>
              <a:t>Tesla – Unsecured IT admin console</a:t>
            </a:r>
          </a:p>
          <a:p>
            <a:r>
              <a:rPr lang="en-US" dirty="0"/>
              <a:t>Accenture (+1000s of others) – S3 bucket </a:t>
            </a:r>
            <a:r>
              <a:rPr lang="en-US" dirty="0" err="1"/>
              <a:t>misconfig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5B8E8E0-7B3D-4285-B6A9-46F0FD0466F3}"/>
              </a:ext>
            </a:extLst>
          </p:cNvPr>
          <p:cNvSpPr txBox="1">
            <a:spLocks/>
          </p:cNvSpPr>
          <p:nvPr/>
        </p:nvSpPr>
        <p:spPr>
          <a:xfrm>
            <a:off x="463026" y="2497986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 the best mess it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E34FB-7E6A-43D1-A725-BED853BEE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98" y="871727"/>
            <a:ext cx="1537908" cy="1537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11F54-3F4A-4E33-86CD-C3140D74CC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04" y="2901841"/>
            <a:ext cx="1671252" cy="1526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0BBAB7-6988-4B77-B29A-F1E9C3B9A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92" y="937260"/>
            <a:ext cx="1937358" cy="19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threat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Far more devastating losing AWS keys</a:t>
            </a:r>
          </a:p>
          <a:p>
            <a:r>
              <a:rPr lang="en-US" dirty="0"/>
              <a:t>How do keys get leaked?</a:t>
            </a:r>
          </a:p>
          <a:p>
            <a:pPr lvl="1"/>
            <a:r>
              <a:rPr lang="en-US" dirty="0"/>
              <a:t>GitHub commits</a:t>
            </a:r>
          </a:p>
          <a:p>
            <a:pPr lvl="1"/>
            <a:r>
              <a:rPr lang="en-US" dirty="0"/>
              <a:t>Social engineering/phishing</a:t>
            </a:r>
          </a:p>
          <a:p>
            <a:pPr lvl="1"/>
            <a:r>
              <a:rPr lang="en-US" dirty="0"/>
              <a:t>Password reuse</a:t>
            </a:r>
          </a:p>
          <a:p>
            <a:pPr lvl="1"/>
            <a:r>
              <a:rPr lang="en-US" dirty="0"/>
              <a:t>Web application vulnerabilities:</a:t>
            </a:r>
          </a:p>
          <a:p>
            <a:pPr lvl="2"/>
            <a:r>
              <a:rPr lang="en-US" dirty="0"/>
              <a:t>Server-side request forgery</a:t>
            </a:r>
          </a:p>
          <a:p>
            <a:pPr lvl="2"/>
            <a:r>
              <a:rPr lang="en-US" dirty="0"/>
              <a:t>Local file read (through any method)</a:t>
            </a:r>
          </a:p>
          <a:p>
            <a:pPr lvl="1"/>
            <a:r>
              <a:rPr lang="en-US" dirty="0"/>
              <a:t>Internal threats/rogue employees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Authenticated Compromise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A2047-BE62-46CC-816D-8692EB93D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62" y="1289098"/>
            <a:ext cx="2257306" cy="27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Pentesting</a:t>
            </a:r>
            <a:r>
              <a:rPr lang="en-US" dirty="0"/>
              <a:t>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64907"/>
          </a:xfrm>
        </p:spPr>
        <p:txBody>
          <a:bodyPr>
            <a:normAutofit/>
          </a:bodyPr>
          <a:lstStyle/>
          <a:p>
            <a:r>
              <a:rPr lang="en-US" dirty="0"/>
              <a:t>Lots of great tools to identify misconfigurations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Configuration scanning for best practices is one thing…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E25896-A055-4C4B-9468-8B40DA3F2BAE}"/>
              </a:ext>
            </a:extLst>
          </p:cNvPr>
          <p:cNvSpPr txBox="1">
            <a:spLocks/>
          </p:cNvSpPr>
          <p:nvPr/>
        </p:nvSpPr>
        <p:spPr>
          <a:xfrm>
            <a:off x="451378" y="2406625"/>
            <a:ext cx="8229600" cy="64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helpful tools and scripts exist</a:t>
            </a:r>
          </a:p>
          <a:p>
            <a:r>
              <a:rPr lang="en-US" dirty="0"/>
              <a:t>Something more is needed though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5F7D0F6-F32C-479E-9B6F-4D6BF72510FF}"/>
              </a:ext>
            </a:extLst>
          </p:cNvPr>
          <p:cNvSpPr txBox="1">
            <a:spLocks/>
          </p:cNvSpPr>
          <p:nvPr/>
        </p:nvSpPr>
        <p:spPr>
          <a:xfrm>
            <a:off x="463022" y="2094157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much for attackers though…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A4BADA-77C8-439E-A846-83C3CA5AD37E}"/>
              </a:ext>
            </a:extLst>
          </p:cNvPr>
          <p:cNvSpPr txBox="1">
            <a:spLocks/>
          </p:cNvSpPr>
          <p:nvPr/>
        </p:nvSpPr>
        <p:spPr>
          <a:xfrm>
            <a:off x="451379" y="3418720"/>
            <a:ext cx="7477329" cy="1724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it’s hard to practice without a target lab environment</a:t>
            </a:r>
          </a:p>
          <a:p>
            <a:r>
              <a:rPr lang="en-US" dirty="0"/>
              <a:t>You shouldn’t have to worry about:</a:t>
            </a:r>
          </a:p>
          <a:p>
            <a:pPr lvl="1"/>
            <a:r>
              <a:rPr lang="en-US" dirty="0"/>
              <a:t>Deploying AWS resources</a:t>
            </a:r>
          </a:p>
          <a:p>
            <a:pPr lvl="1"/>
            <a:r>
              <a:rPr lang="en-US" dirty="0"/>
              <a:t>(Mis)configuration of those resources</a:t>
            </a:r>
          </a:p>
          <a:p>
            <a:pPr lvl="1"/>
            <a:r>
              <a:rPr lang="en-US" dirty="0"/>
              <a:t>High cost</a:t>
            </a:r>
          </a:p>
          <a:p>
            <a:r>
              <a:rPr lang="en-US" dirty="0"/>
              <a:t>If only we had something like </a:t>
            </a:r>
            <a:r>
              <a:rPr lang="en-US" dirty="0" err="1"/>
              <a:t>WebGoat</a:t>
            </a:r>
            <a:r>
              <a:rPr lang="en-US" dirty="0"/>
              <a:t>…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F6B3430-C90E-41A5-93A5-1A3549B9B7A9}"/>
              </a:ext>
            </a:extLst>
          </p:cNvPr>
          <p:cNvSpPr txBox="1">
            <a:spLocks/>
          </p:cNvSpPr>
          <p:nvPr/>
        </p:nvSpPr>
        <p:spPr>
          <a:xfrm>
            <a:off x="463023" y="3106252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 hard to learn without practice</a:t>
            </a:r>
          </a:p>
        </p:txBody>
      </p:sp>
    </p:spTree>
    <p:extLst>
      <p:ext uri="{BB962C8B-B14F-4D97-AF65-F5344CB8AC3E}">
        <p14:creationId xmlns:p14="http://schemas.microsoft.com/office/powerpoint/2010/main" val="39911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Cloudgoat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423138"/>
          </a:xfrm>
        </p:spPr>
        <p:txBody>
          <a:bodyPr>
            <a:normAutofit/>
          </a:bodyPr>
          <a:lstStyle/>
          <a:p>
            <a:r>
              <a:rPr lang="en-US" dirty="0"/>
              <a:t>Built to enable AWS security education</a:t>
            </a:r>
          </a:p>
          <a:p>
            <a:r>
              <a:rPr lang="en-US" dirty="0"/>
              <a:t>Deployed on-demand with Terraform</a:t>
            </a:r>
          </a:p>
          <a:p>
            <a:r>
              <a:rPr lang="en-US" dirty="0"/>
              <a:t>Integrates 9 commonly-misconfigured AWS services</a:t>
            </a:r>
          </a:p>
          <a:p>
            <a:pPr lvl="1"/>
            <a:r>
              <a:rPr lang="en-US" dirty="0"/>
              <a:t>IAM</a:t>
            </a:r>
          </a:p>
          <a:p>
            <a:pPr lvl="1"/>
            <a:r>
              <a:rPr lang="en-US" dirty="0"/>
              <a:t>CloudTrail</a:t>
            </a:r>
          </a:p>
          <a:p>
            <a:pPr lvl="1"/>
            <a:r>
              <a:rPr lang="en-US" dirty="0" err="1"/>
              <a:t>GuardDuty</a:t>
            </a:r>
            <a:endParaRPr lang="en-US" dirty="0"/>
          </a:p>
          <a:p>
            <a:pPr lvl="1"/>
            <a:r>
              <a:rPr lang="en-US" dirty="0"/>
              <a:t>EC2</a:t>
            </a:r>
          </a:p>
          <a:p>
            <a:pPr lvl="1"/>
            <a:r>
              <a:rPr lang="en-US" dirty="0" err="1"/>
              <a:t>CodeBuild</a:t>
            </a:r>
            <a:endParaRPr lang="en-US" dirty="0"/>
          </a:p>
          <a:p>
            <a:pPr lvl="1"/>
            <a:r>
              <a:rPr lang="en-US" dirty="0"/>
              <a:t>Lambda</a:t>
            </a:r>
          </a:p>
          <a:p>
            <a:pPr lvl="1"/>
            <a:r>
              <a:rPr lang="en-US" dirty="0" err="1"/>
              <a:t>Lightsail</a:t>
            </a:r>
            <a:endParaRPr lang="en-US" dirty="0"/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Glue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vulnerable-by-design AWS environment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2E26F-8DC7-4714-83C4-9A5DE3C06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25" y="1772862"/>
            <a:ext cx="2191020" cy="19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6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Cloudgoat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970"/>
            <a:ext cx="8229600" cy="1667208"/>
          </a:xfrm>
        </p:spPr>
        <p:txBody>
          <a:bodyPr>
            <a:normAutofit/>
          </a:bodyPr>
          <a:lstStyle/>
          <a:p>
            <a:r>
              <a:rPr lang="en-US" dirty="0"/>
              <a:t>Multiple starting points (users or instances)</a:t>
            </a:r>
          </a:p>
          <a:p>
            <a:r>
              <a:rPr lang="en-US" dirty="0"/>
              <a:t>20+ attack vectors, including:</a:t>
            </a:r>
          </a:p>
          <a:p>
            <a:pPr lvl="1"/>
            <a:r>
              <a:rPr lang="en-US" dirty="0"/>
              <a:t>Privilege escalation</a:t>
            </a:r>
          </a:p>
          <a:p>
            <a:pPr lvl="1"/>
            <a:r>
              <a:rPr lang="en-US" dirty="0"/>
              <a:t>Disruption of logging/monitoring</a:t>
            </a:r>
          </a:p>
          <a:p>
            <a:pPr lvl="1"/>
            <a:r>
              <a:rPr lang="en-US" dirty="0"/>
              <a:t>Data enumeration and exfiltration</a:t>
            </a:r>
          </a:p>
          <a:p>
            <a:pPr lvl="1"/>
            <a:r>
              <a:rPr lang="en-US" dirty="0"/>
              <a:t>Persistence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 range of vulnerabilities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2E26F-8DC7-4714-83C4-9A5DE3C06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25" y="1772862"/>
            <a:ext cx="2191020" cy="1966546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283577D0-03B0-4D50-BA4A-7BA2DC4F2766}"/>
              </a:ext>
            </a:extLst>
          </p:cNvPr>
          <p:cNvSpPr txBox="1">
            <a:spLocks/>
          </p:cNvSpPr>
          <p:nvPr/>
        </p:nvSpPr>
        <p:spPr>
          <a:xfrm>
            <a:off x="461108" y="3213829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Inexpensive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6C39A2-FE46-4C0F-B271-900FDD6FB603}"/>
              </a:ext>
            </a:extLst>
          </p:cNvPr>
          <p:cNvSpPr txBox="1">
            <a:spLocks/>
          </p:cNvSpPr>
          <p:nvPr/>
        </p:nvSpPr>
        <p:spPr>
          <a:xfrm>
            <a:off x="461108" y="3480542"/>
            <a:ext cx="8229600" cy="312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Approximately $1 to $3 a day, based on use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0C45878-6735-47FC-A82D-97D353193E32}"/>
              </a:ext>
            </a:extLst>
          </p:cNvPr>
          <p:cNvSpPr txBox="1">
            <a:spLocks/>
          </p:cNvSpPr>
          <p:nvPr/>
        </p:nvSpPr>
        <p:spPr>
          <a:xfrm>
            <a:off x="461108" y="3781526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Safe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E8934BA-1B07-4479-8537-F3FFC97E0041}"/>
              </a:ext>
            </a:extLst>
          </p:cNvPr>
          <p:cNvSpPr txBox="1">
            <a:spLocks/>
          </p:cNvSpPr>
          <p:nvPr/>
        </p:nvSpPr>
        <p:spPr>
          <a:xfrm>
            <a:off x="461108" y="4016971"/>
            <a:ext cx="8229600" cy="100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0988" indent="-2809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Whitelisted IP for ingress traffic rules</a:t>
            </a:r>
          </a:p>
          <a:p>
            <a:r>
              <a:rPr lang="en-US" dirty="0"/>
              <a:t>Not recommended to deploy alongside existing resources though</a:t>
            </a:r>
          </a:p>
          <a:p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BE2629B-3DF0-4868-90E5-7ABDDBBFC171}"/>
              </a:ext>
            </a:extLst>
          </p:cNvPr>
          <p:cNvSpPr txBox="1">
            <a:spLocks/>
          </p:cNvSpPr>
          <p:nvPr/>
        </p:nvSpPr>
        <p:spPr>
          <a:xfrm>
            <a:off x="461107" y="4625588"/>
            <a:ext cx="8228537" cy="31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3088" indent="-2921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486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3938" indent="-2190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5713" indent="-23177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sourced on GitHub with BSD-3 license</a:t>
            </a:r>
          </a:p>
        </p:txBody>
      </p:sp>
    </p:spTree>
    <p:extLst>
      <p:ext uri="{BB962C8B-B14F-4D97-AF65-F5344CB8AC3E}">
        <p14:creationId xmlns:p14="http://schemas.microsoft.com/office/powerpoint/2010/main" val="32871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GoatDemo">
            <a:hlinkClick r:id="" action="ppaction://media"/>
            <a:extLst>
              <a:ext uri="{FF2B5EF4-FFF2-40B4-BE49-F238E27FC236}">
                <a16:creationId xmlns:a16="http://schemas.microsoft.com/office/drawing/2014/main" id="{4FB146B6-83F9-4EF3-9F47-508C028B7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9150" y="0"/>
            <a:ext cx="6821905" cy="51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0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target environment, but we are still missing something…</a:t>
            </a:r>
          </a:p>
        </p:txBody>
      </p:sp>
    </p:spTree>
    <p:extLst>
      <p:ext uri="{BB962C8B-B14F-4D97-AF65-F5344CB8AC3E}">
        <p14:creationId xmlns:p14="http://schemas.microsoft.com/office/powerpoint/2010/main" val="634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hino">
      <a:dk1>
        <a:sysClr val="windowText" lastClr="000000"/>
      </a:dk1>
      <a:lt1>
        <a:sysClr val="window" lastClr="FFFFFF"/>
      </a:lt1>
      <a:dk2>
        <a:srgbClr val="363636"/>
      </a:dk2>
      <a:lt2>
        <a:srgbClr val="D8D8D8"/>
      </a:lt2>
      <a:accent1>
        <a:srgbClr val="800000"/>
      </a:accent1>
      <a:accent2>
        <a:srgbClr val="717074"/>
      </a:accent2>
      <a:accent3>
        <a:srgbClr val="545457"/>
      </a:accent3>
      <a:accent4>
        <a:srgbClr val="C2C2C2"/>
      </a:accent4>
      <a:accent5>
        <a:srgbClr val="A2A2A2"/>
      </a:accent5>
      <a:accent6>
        <a:srgbClr val="868686"/>
      </a:accent6>
      <a:hlink>
        <a:srgbClr val="800000"/>
      </a:hlink>
      <a:folHlink>
        <a:srgbClr val="800000"/>
      </a:folHlink>
    </a:clrScheme>
    <a:fontScheme name="century gothic arial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8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RSI-PPT-Show-Template(02)</Template>
  <TotalTime>1539</TotalTime>
  <Words>640</Words>
  <Application>Microsoft Office PowerPoint</Application>
  <PresentationFormat>On-screen Show (16:9)</PresentationFormat>
  <Paragraphs>154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Office Theme</vt:lpstr>
      <vt:lpstr>Pacu</vt:lpstr>
      <vt:lpstr>Intro</vt:lpstr>
      <vt:lpstr>AWS Security</vt:lpstr>
      <vt:lpstr>The real threat</vt:lpstr>
      <vt:lpstr>Pentesting AWS</vt:lpstr>
      <vt:lpstr>Cloudgoat</vt:lpstr>
      <vt:lpstr>Cloudgoat (cont.)</vt:lpstr>
      <vt:lpstr>PowerPoint Presentation</vt:lpstr>
      <vt:lpstr>What is next?</vt:lpstr>
      <vt:lpstr>What is the need</vt:lpstr>
      <vt:lpstr>The solution: Pacu</vt:lpstr>
      <vt:lpstr>Pacu and Cloudgoat</vt:lpstr>
      <vt:lpstr>Time for a demo</vt:lpstr>
      <vt:lpstr>PowerPoint Presentation</vt:lpstr>
      <vt:lpstr>Pacu Development</vt:lpstr>
      <vt:lpstr>Conclusion</vt:lpstr>
      <vt:lpstr>Resources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Laurie Myer</dc:creator>
  <cp:lastModifiedBy>Benjamin Caudill</cp:lastModifiedBy>
  <cp:revision>164</cp:revision>
  <dcterms:created xsi:type="dcterms:W3CDTF">2017-01-07T21:28:57Z</dcterms:created>
  <dcterms:modified xsi:type="dcterms:W3CDTF">2018-08-13T22:39:15Z</dcterms:modified>
</cp:coreProperties>
</file>